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0" r:id="rId3"/>
    <p:sldId id="262" r:id="rId4"/>
    <p:sldId id="257" r:id="rId5"/>
    <p:sldId id="258" r:id="rId6"/>
    <p:sldId id="259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6C3F116-335E-4FF0-AF40-6D013F037854}">
          <p14:sldIdLst>
            <p14:sldId id="263"/>
            <p14:sldId id="260"/>
            <p14:sldId id="262"/>
            <p14:sldId id="257"/>
            <p14:sldId id="258"/>
            <p14:sldId id="259"/>
            <p14:sldId id="264"/>
            <p14:sldId id="265"/>
            <p14:sldId id="266"/>
            <p14:sldId id="267"/>
            <p14:sldId id="268"/>
            <p14:sldId id="269"/>
            <p14:sldId id="270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ACDC66-534F-4600-A7B7-843F2839A9BF}" v="928" dt="2023-09-03T23:59:10.348"/>
    <p1510:client id="{5418E168-FD1C-434F-8413-DA28F0DCCEE1}" v="793" dt="2023-09-03T21:29:24.274"/>
    <p1510:client id="{6CBE8C60-0E77-4904-8ED5-634C03BDF8F9}" v="259" dt="2023-09-03T21:45:10.0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A1E58F-7C4D-4591-BED4-E17B7A33A39C}" type="doc">
      <dgm:prSet loTypeId="urn:microsoft.com/office/officeart/2016/7/layout/RepeatingBendingProcessNew" loCatId="process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CC4F2F8-BAFF-47B2-B0A9-AF81514230A2}">
      <dgm:prSet/>
      <dgm:spPr/>
      <dgm:t>
        <a:bodyPr/>
        <a:lstStyle/>
        <a:p>
          <a:r>
            <a:rPr lang="en-US" dirty="0"/>
            <a:t>Start a Service:</a:t>
          </a:r>
        </a:p>
      </dgm:t>
    </dgm:pt>
    <dgm:pt modelId="{A2A7B959-1C85-4967-A537-19B077B72F85}" type="parTrans" cxnId="{871DFDDA-BFAD-4893-B959-240A3670C237}">
      <dgm:prSet/>
      <dgm:spPr/>
      <dgm:t>
        <a:bodyPr/>
        <a:lstStyle/>
        <a:p>
          <a:endParaRPr lang="en-US"/>
        </a:p>
      </dgm:t>
    </dgm:pt>
    <dgm:pt modelId="{3D86B9DB-1A3D-4A4A-849D-163FC6826DC7}" type="sibTrans" cxnId="{871DFDDA-BFAD-4893-B959-240A3670C237}">
      <dgm:prSet/>
      <dgm:spPr/>
      <dgm:t>
        <a:bodyPr/>
        <a:lstStyle/>
        <a:p>
          <a:endParaRPr lang="en-US"/>
        </a:p>
      </dgm:t>
    </dgm:pt>
    <dgm:pt modelId="{9A74B7EE-E4C3-479C-A3DC-F92BEF028FF0}">
      <dgm:prSet/>
      <dgm:spPr/>
      <dgm:t>
        <a:bodyPr/>
        <a:lstStyle/>
        <a:p>
          <a:r>
            <a:rPr lang="en-US" dirty="0" err="1"/>
            <a:t>sudo</a:t>
          </a:r>
          <a:r>
            <a:rPr lang="en-US" dirty="0"/>
            <a:t> </a:t>
          </a:r>
          <a:r>
            <a:rPr lang="en-US" dirty="0" err="1"/>
            <a:t>systemctl</a:t>
          </a:r>
          <a:r>
            <a:rPr lang="en-US" dirty="0"/>
            <a:t> start service-name</a:t>
          </a:r>
        </a:p>
      </dgm:t>
    </dgm:pt>
    <dgm:pt modelId="{3E213ADE-3D0F-4249-B108-86C5D6B54D55}" type="parTrans" cxnId="{48B69DCC-FCD3-474F-8BEC-5A15F9228BD0}">
      <dgm:prSet/>
      <dgm:spPr/>
      <dgm:t>
        <a:bodyPr/>
        <a:lstStyle/>
        <a:p>
          <a:endParaRPr lang="en-US"/>
        </a:p>
      </dgm:t>
    </dgm:pt>
    <dgm:pt modelId="{336009C4-49FF-479F-8302-7440E0CD73D5}" type="sibTrans" cxnId="{48B69DCC-FCD3-474F-8BEC-5A15F9228BD0}">
      <dgm:prSet/>
      <dgm:spPr/>
      <dgm:t>
        <a:bodyPr/>
        <a:lstStyle/>
        <a:p>
          <a:endParaRPr lang="en-US"/>
        </a:p>
      </dgm:t>
    </dgm:pt>
    <dgm:pt modelId="{65F97768-693B-4C01-A73F-360F69D40A40}">
      <dgm:prSet/>
      <dgm:spPr/>
      <dgm:t>
        <a:bodyPr/>
        <a:lstStyle/>
        <a:p>
          <a:pPr rtl="0"/>
          <a:r>
            <a:rPr lang="en-US" dirty="0" err="1">
              <a:latin typeface="Calibri Light" panose="020F0302020204030204"/>
            </a:rPr>
            <a:t>Komanda</a:t>
          </a:r>
          <a:r>
            <a:rPr lang="en-US" dirty="0">
              <a:latin typeface="Calibri Light" panose="020F0302020204030204"/>
            </a:rPr>
            <a:t> za </a:t>
          </a:r>
          <a:r>
            <a:rPr lang="en-US" dirty="0" err="1">
              <a:latin typeface="Calibri Light" panose="020F0302020204030204"/>
            </a:rPr>
            <a:t>startovanje</a:t>
          </a:r>
          <a:r>
            <a:rPr lang="en-US" dirty="0">
              <a:latin typeface="Calibri Light" panose="020F0302020204030204"/>
            </a:rPr>
            <a:t> </a:t>
          </a:r>
          <a:r>
            <a:rPr lang="en-US" dirty="0" err="1">
              <a:latin typeface="Calibri Light" panose="020F0302020204030204"/>
            </a:rPr>
            <a:t>servisa</a:t>
          </a:r>
          <a:r>
            <a:rPr lang="en-US" dirty="0"/>
            <a:t>.</a:t>
          </a:r>
        </a:p>
      </dgm:t>
    </dgm:pt>
    <dgm:pt modelId="{0AF59045-848B-4715-BAEE-17E8772F263F}" type="parTrans" cxnId="{79B7FE36-DFBA-47D2-BC87-9256C72B7106}">
      <dgm:prSet/>
      <dgm:spPr/>
      <dgm:t>
        <a:bodyPr/>
        <a:lstStyle/>
        <a:p>
          <a:endParaRPr lang="en-US"/>
        </a:p>
      </dgm:t>
    </dgm:pt>
    <dgm:pt modelId="{5959561A-9FFA-4E86-9F87-2A6BC3C624B0}" type="sibTrans" cxnId="{79B7FE36-DFBA-47D2-BC87-9256C72B7106}">
      <dgm:prSet/>
      <dgm:spPr/>
      <dgm:t>
        <a:bodyPr/>
        <a:lstStyle/>
        <a:p>
          <a:endParaRPr lang="en-US"/>
        </a:p>
      </dgm:t>
    </dgm:pt>
    <dgm:pt modelId="{C5E4447C-E9E7-4711-91A1-EDFD9A4579AA}">
      <dgm:prSet/>
      <dgm:spPr/>
      <dgm:t>
        <a:bodyPr/>
        <a:lstStyle/>
        <a:p>
          <a:r>
            <a:rPr lang="en-US" dirty="0"/>
            <a:t>Stop a Service:</a:t>
          </a:r>
        </a:p>
      </dgm:t>
    </dgm:pt>
    <dgm:pt modelId="{EBD8B454-C0B3-4372-B058-076B2ED47ADB}" type="parTrans" cxnId="{446802AE-6BE8-4049-82F0-5E8030B1F499}">
      <dgm:prSet/>
      <dgm:spPr/>
      <dgm:t>
        <a:bodyPr/>
        <a:lstStyle/>
        <a:p>
          <a:endParaRPr lang="en-US"/>
        </a:p>
      </dgm:t>
    </dgm:pt>
    <dgm:pt modelId="{A0F6D48B-B0B2-4B4B-9E28-D551CCD98A2F}" type="sibTrans" cxnId="{446802AE-6BE8-4049-82F0-5E8030B1F499}">
      <dgm:prSet/>
      <dgm:spPr/>
      <dgm:t>
        <a:bodyPr/>
        <a:lstStyle/>
        <a:p>
          <a:endParaRPr lang="en-US"/>
        </a:p>
      </dgm:t>
    </dgm:pt>
    <dgm:pt modelId="{7D66BB92-9227-4A31-BBA2-E5987F1D6E51}">
      <dgm:prSet/>
      <dgm:spPr/>
      <dgm:t>
        <a:bodyPr/>
        <a:lstStyle/>
        <a:p>
          <a:r>
            <a:rPr lang="en-US" dirty="0" err="1"/>
            <a:t>sudo</a:t>
          </a:r>
          <a:r>
            <a:rPr lang="en-US" dirty="0"/>
            <a:t> </a:t>
          </a:r>
          <a:r>
            <a:rPr lang="en-US" dirty="0" err="1"/>
            <a:t>systemctl</a:t>
          </a:r>
          <a:r>
            <a:rPr lang="en-US" dirty="0"/>
            <a:t> stop service-name</a:t>
          </a:r>
          <a:br>
            <a:rPr lang="en-US" dirty="0"/>
          </a:br>
          <a:endParaRPr lang="en-US" dirty="0"/>
        </a:p>
      </dgm:t>
    </dgm:pt>
    <dgm:pt modelId="{D5B1F065-D847-4F4F-A6B1-C9497804CCD7}" type="parTrans" cxnId="{86EFF087-03E4-436E-9F55-C8CFF26D0FCA}">
      <dgm:prSet/>
      <dgm:spPr/>
      <dgm:t>
        <a:bodyPr/>
        <a:lstStyle/>
        <a:p>
          <a:endParaRPr lang="en-US"/>
        </a:p>
      </dgm:t>
    </dgm:pt>
    <dgm:pt modelId="{540DB1A5-F7E1-4A2C-A66E-E5ED0F12D8D1}" type="sibTrans" cxnId="{86EFF087-03E4-436E-9F55-C8CFF26D0FCA}">
      <dgm:prSet/>
      <dgm:spPr/>
      <dgm:t>
        <a:bodyPr/>
        <a:lstStyle/>
        <a:p>
          <a:endParaRPr lang="en-US"/>
        </a:p>
      </dgm:t>
    </dgm:pt>
    <dgm:pt modelId="{FA8934EF-5FF4-4449-B78F-DF2EA3DE81CF}">
      <dgm:prSet/>
      <dgm:spPr/>
      <dgm:t>
        <a:bodyPr/>
        <a:lstStyle/>
        <a:p>
          <a:pPr rtl="0"/>
          <a:r>
            <a:rPr lang="en-US" dirty="0" err="1">
              <a:latin typeface="Calibri Light" panose="020F0302020204030204"/>
            </a:rPr>
            <a:t>Komanda</a:t>
          </a:r>
          <a:r>
            <a:rPr lang="en-US" dirty="0"/>
            <a:t> </a:t>
          </a:r>
          <a:r>
            <a:rPr lang="en-US" dirty="0" err="1"/>
            <a:t>zaustavlja</a:t>
          </a:r>
          <a:r>
            <a:rPr lang="en-US" dirty="0"/>
            <a:t> </a:t>
          </a:r>
          <a:r>
            <a:rPr lang="en-US" dirty="0" err="1"/>
            <a:t>navedeni</a:t>
          </a:r>
          <a:r>
            <a:rPr lang="en-US" dirty="0"/>
            <a:t> </a:t>
          </a:r>
          <a:r>
            <a:rPr lang="en-US" dirty="0" err="1"/>
            <a:t>servis</a:t>
          </a:r>
          <a:r>
            <a:rPr lang="en-US" dirty="0"/>
            <a:t>.</a:t>
          </a:r>
        </a:p>
      </dgm:t>
    </dgm:pt>
    <dgm:pt modelId="{6502CF59-4452-4488-956B-0521CDD5BC75}" type="parTrans" cxnId="{52C5C60D-1F4D-40E0-BB23-5C424374C936}">
      <dgm:prSet/>
      <dgm:spPr/>
      <dgm:t>
        <a:bodyPr/>
        <a:lstStyle/>
        <a:p>
          <a:endParaRPr lang="en-US"/>
        </a:p>
      </dgm:t>
    </dgm:pt>
    <dgm:pt modelId="{9018EFD6-DFDC-4A2C-BE44-7D1B6C854ACF}" type="sibTrans" cxnId="{52C5C60D-1F4D-40E0-BB23-5C424374C936}">
      <dgm:prSet/>
      <dgm:spPr/>
      <dgm:t>
        <a:bodyPr/>
        <a:lstStyle/>
        <a:p>
          <a:endParaRPr lang="en-US"/>
        </a:p>
      </dgm:t>
    </dgm:pt>
    <dgm:pt modelId="{37243167-F9AF-4F0B-A53F-17E102FC7D07}">
      <dgm:prSet/>
      <dgm:spPr/>
      <dgm:t>
        <a:bodyPr/>
        <a:lstStyle/>
        <a:p>
          <a:r>
            <a:rPr lang="en-US" dirty="0"/>
            <a:t>Restart a Service:</a:t>
          </a:r>
        </a:p>
      </dgm:t>
    </dgm:pt>
    <dgm:pt modelId="{067FA314-F14D-4F07-8831-859AD68B2D98}" type="parTrans" cxnId="{D0F67F69-C3A8-4891-A374-B2774AF0FA56}">
      <dgm:prSet/>
      <dgm:spPr/>
      <dgm:t>
        <a:bodyPr/>
        <a:lstStyle/>
        <a:p>
          <a:endParaRPr lang="en-US"/>
        </a:p>
      </dgm:t>
    </dgm:pt>
    <dgm:pt modelId="{4C448581-47CB-4B32-B459-04C273461A19}" type="sibTrans" cxnId="{D0F67F69-C3A8-4891-A374-B2774AF0FA56}">
      <dgm:prSet/>
      <dgm:spPr/>
      <dgm:t>
        <a:bodyPr/>
        <a:lstStyle/>
        <a:p>
          <a:endParaRPr lang="en-US"/>
        </a:p>
      </dgm:t>
    </dgm:pt>
    <dgm:pt modelId="{F3ACC263-9B1A-4927-BA93-E62A9A43B664}">
      <dgm:prSet/>
      <dgm:spPr/>
      <dgm:t>
        <a:bodyPr/>
        <a:lstStyle/>
        <a:p>
          <a:r>
            <a:rPr lang="en-US" dirty="0" err="1"/>
            <a:t>sudo</a:t>
          </a:r>
          <a:r>
            <a:rPr lang="en-US" dirty="0"/>
            <a:t> </a:t>
          </a:r>
          <a:r>
            <a:rPr lang="en-US" dirty="0" err="1"/>
            <a:t>systemctl</a:t>
          </a:r>
          <a:r>
            <a:rPr lang="en-US" dirty="0"/>
            <a:t> restart service-name</a:t>
          </a:r>
          <a:br>
            <a:rPr lang="en-US" dirty="0"/>
          </a:br>
          <a:endParaRPr lang="en-US" dirty="0"/>
        </a:p>
      </dgm:t>
    </dgm:pt>
    <dgm:pt modelId="{EBA3A64B-D683-45F3-A7FA-330BE5B39848}" type="parTrans" cxnId="{E8CC9B2A-4ED7-4D2E-B842-1A561F2F81CC}">
      <dgm:prSet/>
      <dgm:spPr/>
      <dgm:t>
        <a:bodyPr/>
        <a:lstStyle/>
        <a:p>
          <a:endParaRPr lang="en-US"/>
        </a:p>
      </dgm:t>
    </dgm:pt>
    <dgm:pt modelId="{FA9F66CE-B2DC-4D39-8C2C-D46BD4DE087F}" type="sibTrans" cxnId="{E8CC9B2A-4ED7-4D2E-B842-1A561F2F81CC}">
      <dgm:prSet/>
      <dgm:spPr/>
      <dgm:t>
        <a:bodyPr/>
        <a:lstStyle/>
        <a:p>
          <a:endParaRPr lang="en-US"/>
        </a:p>
      </dgm:t>
    </dgm:pt>
    <dgm:pt modelId="{9649B68D-F9EE-48AD-B1FB-E7F6B2144CFF}">
      <dgm:prSet/>
      <dgm:spPr/>
      <dgm:t>
        <a:bodyPr/>
        <a:lstStyle/>
        <a:p>
          <a:pPr rtl="0"/>
          <a:r>
            <a:rPr lang="en-US" dirty="0" err="1"/>
            <a:t>Koristite</a:t>
          </a:r>
          <a:r>
            <a:rPr lang="en-US" dirty="0"/>
            <a:t> </a:t>
          </a:r>
          <a:r>
            <a:rPr lang="en-US" dirty="0" err="1"/>
            <a:t>ovu</a:t>
          </a:r>
          <a:r>
            <a:rPr lang="en-US" dirty="0"/>
            <a:t> </a:t>
          </a:r>
          <a:r>
            <a:rPr lang="en-US" dirty="0" err="1"/>
            <a:t>komandu</a:t>
          </a:r>
          <a:r>
            <a:rPr lang="en-US" dirty="0"/>
            <a:t> da </a:t>
          </a:r>
          <a:r>
            <a:rPr lang="en-US" dirty="0" err="1"/>
            <a:t>ponovo</a:t>
          </a:r>
          <a:r>
            <a:rPr lang="en-US" dirty="0"/>
            <a:t> pokrenete </a:t>
          </a:r>
          <a:r>
            <a:rPr lang="en-US" dirty="0">
              <a:latin typeface="Calibri Light" panose="020F0302020204030204"/>
            </a:rPr>
            <a:t>servis</a:t>
          </a:r>
          <a:r>
            <a:rPr lang="en-US" dirty="0"/>
            <a:t>.</a:t>
          </a:r>
        </a:p>
      </dgm:t>
    </dgm:pt>
    <dgm:pt modelId="{C9142985-BAF5-4688-87F3-C2CD8991BB94}" type="parTrans" cxnId="{31570C89-D3A3-4448-9464-53CC8D25EA59}">
      <dgm:prSet/>
      <dgm:spPr/>
      <dgm:t>
        <a:bodyPr/>
        <a:lstStyle/>
        <a:p>
          <a:endParaRPr lang="en-US"/>
        </a:p>
      </dgm:t>
    </dgm:pt>
    <dgm:pt modelId="{4822BF93-D488-444A-8EB2-58B89EBC6DC8}" type="sibTrans" cxnId="{31570C89-D3A3-4448-9464-53CC8D25EA59}">
      <dgm:prSet/>
      <dgm:spPr/>
      <dgm:t>
        <a:bodyPr/>
        <a:lstStyle/>
        <a:p>
          <a:endParaRPr lang="en-US"/>
        </a:p>
      </dgm:t>
    </dgm:pt>
    <dgm:pt modelId="{5908B893-3C01-4A69-BA54-E385190FE954}">
      <dgm:prSet/>
      <dgm:spPr/>
      <dgm:t>
        <a:bodyPr/>
        <a:lstStyle/>
        <a:p>
          <a:r>
            <a:rPr lang="en-US" dirty="0"/>
            <a:t>Enable a Service at Boot:</a:t>
          </a:r>
        </a:p>
      </dgm:t>
    </dgm:pt>
    <dgm:pt modelId="{6D8C70DC-B3A2-4217-8533-35E513536BE3}" type="parTrans" cxnId="{E919E735-BD51-45A3-848C-0742196393FC}">
      <dgm:prSet/>
      <dgm:spPr/>
      <dgm:t>
        <a:bodyPr/>
        <a:lstStyle/>
        <a:p>
          <a:endParaRPr lang="en-US"/>
        </a:p>
      </dgm:t>
    </dgm:pt>
    <dgm:pt modelId="{E45A4C06-A052-4168-A3A9-11CE20DC0B12}" type="sibTrans" cxnId="{E919E735-BD51-45A3-848C-0742196393FC}">
      <dgm:prSet/>
      <dgm:spPr/>
      <dgm:t>
        <a:bodyPr/>
        <a:lstStyle/>
        <a:p>
          <a:endParaRPr lang="en-US"/>
        </a:p>
      </dgm:t>
    </dgm:pt>
    <dgm:pt modelId="{6DA3B861-CA89-4692-A549-FE54D4DD38E6}">
      <dgm:prSet/>
      <dgm:spPr/>
      <dgm:t>
        <a:bodyPr/>
        <a:lstStyle/>
        <a:p>
          <a:r>
            <a:rPr lang="en-US" dirty="0" err="1"/>
            <a:t>sudo</a:t>
          </a:r>
          <a:r>
            <a:rPr lang="en-US" dirty="0"/>
            <a:t> </a:t>
          </a:r>
          <a:r>
            <a:rPr lang="en-US" dirty="0" err="1"/>
            <a:t>systemctl</a:t>
          </a:r>
          <a:r>
            <a:rPr lang="en-US" dirty="0"/>
            <a:t> enable service-name</a:t>
          </a:r>
          <a:br>
            <a:rPr lang="en-US" dirty="0"/>
          </a:br>
          <a:endParaRPr lang="en-US" dirty="0"/>
        </a:p>
      </dgm:t>
    </dgm:pt>
    <dgm:pt modelId="{AA04C990-054F-410B-8481-02B2A1749E6A}" type="parTrans" cxnId="{A9F1B68B-AB01-4711-9AF9-D075818515AC}">
      <dgm:prSet/>
      <dgm:spPr/>
      <dgm:t>
        <a:bodyPr/>
        <a:lstStyle/>
        <a:p>
          <a:endParaRPr lang="en-US"/>
        </a:p>
      </dgm:t>
    </dgm:pt>
    <dgm:pt modelId="{2C2FA1EF-77B6-47F6-8EED-69AC4377D17C}" type="sibTrans" cxnId="{A9F1B68B-AB01-4711-9AF9-D075818515AC}">
      <dgm:prSet/>
      <dgm:spPr/>
      <dgm:t>
        <a:bodyPr/>
        <a:lstStyle/>
        <a:p>
          <a:endParaRPr lang="en-US"/>
        </a:p>
      </dgm:t>
    </dgm:pt>
    <dgm:pt modelId="{D41A4E9D-4B04-4F32-AD1A-CB4CB3C05EE7}">
      <dgm:prSet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Ova </a:t>
          </a:r>
          <a:r>
            <a:rPr lang="en-US" dirty="0" err="1">
              <a:latin typeface="Calibri Light" panose="020F0302020204030204"/>
            </a:rPr>
            <a:t>komanda</a:t>
          </a:r>
          <a:r>
            <a:rPr lang="en-US" dirty="0">
              <a:latin typeface="Calibri Light" panose="020F0302020204030204"/>
            </a:rPr>
            <a:t> </a:t>
          </a:r>
          <a:r>
            <a:rPr lang="en-US" dirty="0" err="1">
              <a:latin typeface="Calibri Light" panose="020F0302020204030204"/>
            </a:rPr>
            <a:t>konfiguriše</a:t>
          </a:r>
          <a:r>
            <a:rPr lang="en-US" dirty="0">
              <a:latin typeface="Calibri Light" panose="020F0302020204030204"/>
            </a:rPr>
            <a:t> servis da se </a:t>
          </a:r>
          <a:r>
            <a:rPr lang="en-US" dirty="0" err="1">
              <a:latin typeface="Calibri Light" panose="020F0302020204030204"/>
            </a:rPr>
            <a:t>automatski</a:t>
          </a:r>
          <a:r>
            <a:rPr lang="en-US" dirty="0">
              <a:latin typeface="Calibri Light" panose="020F0302020204030204"/>
            </a:rPr>
            <a:t> </a:t>
          </a:r>
          <a:r>
            <a:rPr lang="en-US" dirty="0" err="1">
              <a:latin typeface="Calibri Light" panose="020F0302020204030204"/>
            </a:rPr>
            <a:t>pokrene</a:t>
          </a:r>
          <a:r>
            <a:rPr lang="en-US" dirty="0">
              <a:latin typeface="Calibri Light" panose="020F0302020204030204"/>
            </a:rPr>
            <a:t> </a:t>
          </a:r>
          <a:r>
            <a:rPr lang="en-US" dirty="0" err="1">
              <a:latin typeface="Calibri Light" panose="020F0302020204030204"/>
            </a:rPr>
            <a:t>pri</a:t>
          </a:r>
          <a:r>
            <a:rPr lang="en-US" dirty="0">
              <a:latin typeface="Calibri Light" panose="020F0302020204030204"/>
            </a:rPr>
            <a:t> </a:t>
          </a:r>
          <a:r>
            <a:rPr lang="en-US" dirty="0" err="1">
              <a:latin typeface="Calibri Light" panose="020F0302020204030204"/>
            </a:rPr>
            <a:t>pokretanju</a:t>
          </a:r>
          <a:r>
            <a:rPr lang="en-US" dirty="0"/>
            <a:t>.</a:t>
          </a:r>
        </a:p>
      </dgm:t>
    </dgm:pt>
    <dgm:pt modelId="{BC9D8510-95B0-42F2-B871-2CA584530DB6}" type="parTrans" cxnId="{2CD652C0-C4C3-4BDF-875B-C145E8F488F4}">
      <dgm:prSet/>
      <dgm:spPr/>
      <dgm:t>
        <a:bodyPr/>
        <a:lstStyle/>
        <a:p>
          <a:endParaRPr lang="en-US"/>
        </a:p>
      </dgm:t>
    </dgm:pt>
    <dgm:pt modelId="{4FE65978-5753-457E-A70D-6DA3C4BF0B65}" type="sibTrans" cxnId="{2CD652C0-C4C3-4BDF-875B-C145E8F488F4}">
      <dgm:prSet/>
      <dgm:spPr/>
      <dgm:t>
        <a:bodyPr/>
        <a:lstStyle/>
        <a:p>
          <a:endParaRPr lang="en-US"/>
        </a:p>
      </dgm:t>
    </dgm:pt>
    <dgm:pt modelId="{62B7FC63-EBA6-4BC1-9A70-859889323779}">
      <dgm:prSet/>
      <dgm:spPr/>
      <dgm:t>
        <a:bodyPr/>
        <a:lstStyle/>
        <a:p>
          <a:r>
            <a:rPr lang="en-US" dirty="0"/>
            <a:t>Disable a Service at Boot:</a:t>
          </a:r>
        </a:p>
      </dgm:t>
    </dgm:pt>
    <dgm:pt modelId="{AE4BCDC2-7B2A-4646-88C0-D1E3ABF94F12}" type="parTrans" cxnId="{7E59BB70-D206-4E88-8CC3-B5F5CBEDDAB2}">
      <dgm:prSet/>
      <dgm:spPr/>
      <dgm:t>
        <a:bodyPr/>
        <a:lstStyle/>
        <a:p>
          <a:endParaRPr lang="en-US"/>
        </a:p>
      </dgm:t>
    </dgm:pt>
    <dgm:pt modelId="{C52CE06F-7625-414A-A147-C34C0420A228}" type="sibTrans" cxnId="{7E59BB70-D206-4E88-8CC3-B5F5CBEDDAB2}">
      <dgm:prSet/>
      <dgm:spPr/>
      <dgm:t>
        <a:bodyPr/>
        <a:lstStyle/>
        <a:p>
          <a:endParaRPr lang="en-US"/>
        </a:p>
      </dgm:t>
    </dgm:pt>
    <dgm:pt modelId="{D3CC20E2-7786-4F00-9AA2-7B0D4F8FFDDB}">
      <dgm:prSet/>
      <dgm:spPr/>
      <dgm:t>
        <a:bodyPr/>
        <a:lstStyle/>
        <a:p>
          <a:r>
            <a:rPr lang="en-US" dirty="0" err="1"/>
            <a:t>sudo</a:t>
          </a:r>
          <a:r>
            <a:rPr lang="en-US" dirty="0"/>
            <a:t> </a:t>
          </a:r>
          <a:r>
            <a:rPr lang="en-US" dirty="0" err="1"/>
            <a:t>systemctl</a:t>
          </a:r>
          <a:r>
            <a:rPr lang="en-US" dirty="0"/>
            <a:t> disable service-name</a:t>
          </a:r>
          <a:br>
            <a:rPr lang="en-US" dirty="0"/>
          </a:br>
          <a:endParaRPr lang="en-US" dirty="0"/>
        </a:p>
      </dgm:t>
    </dgm:pt>
    <dgm:pt modelId="{FD353B41-9630-483C-9014-C4B5DF7C0D88}" type="parTrans" cxnId="{D151346C-9BFC-4CE6-9087-DFD19E715261}">
      <dgm:prSet/>
      <dgm:spPr/>
      <dgm:t>
        <a:bodyPr/>
        <a:lstStyle/>
        <a:p>
          <a:endParaRPr lang="en-US"/>
        </a:p>
      </dgm:t>
    </dgm:pt>
    <dgm:pt modelId="{8422D901-6578-4D42-A0F7-0F7CCFE7D110}" type="sibTrans" cxnId="{D151346C-9BFC-4CE6-9087-DFD19E715261}">
      <dgm:prSet/>
      <dgm:spPr/>
      <dgm:t>
        <a:bodyPr/>
        <a:lstStyle/>
        <a:p>
          <a:endParaRPr lang="en-US"/>
        </a:p>
      </dgm:t>
    </dgm:pt>
    <dgm:pt modelId="{82FEB58E-88BB-42DF-9982-7135E4B949E9}">
      <dgm:prSet/>
      <dgm:spPr/>
      <dgm:t>
        <a:bodyPr/>
        <a:lstStyle/>
        <a:p>
          <a:pPr rtl="0"/>
          <a:r>
            <a:rPr lang="en-US" dirty="0" err="1"/>
            <a:t>Koristite</a:t>
          </a:r>
          <a:r>
            <a:rPr lang="en-US" dirty="0"/>
            <a:t> </a:t>
          </a:r>
          <a:r>
            <a:rPr lang="en-US" dirty="0" err="1"/>
            <a:t>ovu</a:t>
          </a:r>
          <a:r>
            <a:rPr lang="en-US" dirty="0"/>
            <a:t> </a:t>
          </a:r>
          <a:r>
            <a:rPr lang="en-US" dirty="0" err="1"/>
            <a:t>komandu</a:t>
          </a:r>
          <a:r>
            <a:rPr lang="en-US" dirty="0"/>
            <a:t> da </a:t>
          </a:r>
          <a:r>
            <a:rPr lang="en-US" dirty="0" err="1"/>
            <a:t>sprečite</a:t>
          </a:r>
          <a:r>
            <a:rPr lang="en-US" dirty="0"/>
            <a:t> da se </a:t>
          </a:r>
          <a:r>
            <a:rPr lang="en-US" dirty="0" err="1"/>
            <a:t>usluga</a:t>
          </a:r>
          <a:r>
            <a:rPr lang="en-US" dirty="0"/>
            <a:t> </a:t>
          </a:r>
          <a:r>
            <a:rPr lang="en-US" dirty="0" err="1"/>
            <a:t>automatski</a:t>
          </a:r>
          <a:r>
            <a:rPr lang="en-US" dirty="0"/>
            <a:t> </a:t>
          </a:r>
          <a:r>
            <a:rPr lang="en-US" dirty="0" err="1"/>
            <a:t>pokrene</a:t>
          </a:r>
          <a:r>
            <a:rPr lang="en-US" dirty="0"/>
            <a:t> </a:t>
          </a:r>
          <a:r>
            <a:rPr lang="en-US" dirty="0" err="1"/>
            <a:t>pri</a:t>
          </a:r>
          <a:r>
            <a:rPr lang="en-US" dirty="0"/>
            <a:t> pokretanju.</a:t>
          </a:r>
        </a:p>
      </dgm:t>
    </dgm:pt>
    <dgm:pt modelId="{3B8DB172-4AF6-4FD4-A94C-43046E1B5BCD}" type="parTrans" cxnId="{F5138B3E-4B90-4FB9-BF44-4BB7FAED832F}">
      <dgm:prSet/>
      <dgm:spPr/>
      <dgm:t>
        <a:bodyPr/>
        <a:lstStyle/>
        <a:p>
          <a:endParaRPr lang="en-US"/>
        </a:p>
      </dgm:t>
    </dgm:pt>
    <dgm:pt modelId="{CCEE8728-53E8-496A-A2E4-EE6507B5B09D}" type="sibTrans" cxnId="{F5138B3E-4B90-4FB9-BF44-4BB7FAED832F}">
      <dgm:prSet/>
      <dgm:spPr/>
      <dgm:t>
        <a:bodyPr/>
        <a:lstStyle/>
        <a:p>
          <a:endParaRPr lang="en-US"/>
        </a:p>
      </dgm:t>
    </dgm:pt>
    <dgm:pt modelId="{DDF58195-27C7-4444-91D0-9C3E1E2FD201}">
      <dgm:prSet/>
      <dgm:spPr/>
      <dgm:t>
        <a:bodyPr/>
        <a:lstStyle/>
        <a:p>
          <a:r>
            <a:rPr lang="en-US" dirty="0"/>
            <a:t>Check the Status of a Service:</a:t>
          </a:r>
        </a:p>
      </dgm:t>
    </dgm:pt>
    <dgm:pt modelId="{856CEFE9-F476-42D6-921C-50B967B1BEF5}" type="parTrans" cxnId="{1203B2B0-DD40-41C8-A1EB-B04534D630F0}">
      <dgm:prSet/>
      <dgm:spPr/>
      <dgm:t>
        <a:bodyPr/>
        <a:lstStyle/>
        <a:p>
          <a:endParaRPr lang="en-US"/>
        </a:p>
      </dgm:t>
    </dgm:pt>
    <dgm:pt modelId="{51B9BC59-4204-41D3-AB6C-996D57CB9DBB}" type="sibTrans" cxnId="{1203B2B0-DD40-41C8-A1EB-B04534D630F0}">
      <dgm:prSet/>
      <dgm:spPr/>
      <dgm:t>
        <a:bodyPr/>
        <a:lstStyle/>
        <a:p>
          <a:endParaRPr lang="en-US"/>
        </a:p>
      </dgm:t>
    </dgm:pt>
    <dgm:pt modelId="{F55A0350-5DC7-4920-85C9-D0AE1D35A814}">
      <dgm:prSet/>
      <dgm:spPr/>
      <dgm:t>
        <a:bodyPr/>
        <a:lstStyle/>
        <a:p>
          <a:pPr rtl="0"/>
          <a:r>
            <a:rPr lang="en-US" dirty="0" err="1"/>
            <a:t>sudo</a:t>
          </a:r>
          <a:r>
            <a:rPr lang="en-US" dirty="0"/>
            <a:t> </a:t>
          </a:r>
          <a:r>
            <a:rPr lang="en-US" dirty="0" err="1"/>
            <a:t>systemctl</a:t>
          </a:r>
          <a:r>
            <a:rPr lang="en-US" dirty="0"/>
            <a:t> status service-name</a:t>
          </a:r>
          <a:br>
            <a:rPr lang="en-US" dirty="0"/>
          </a:br>
          <a:endParaRPr lang="en-US" dirty="0">
            <a:latin typeface="Calibri Light" panose="020F0302020204030204"/>
          </a:endParaRPr>
        </a:p>
      </dgm:t>
    </dgm:pt>
    <dgm:pt modelId="{35EA5C8D-FF4C-4658-80CE-0CDE0AA3D345}" type="parTrans" cxnId="{4F9A37FE-8B5F-4F11-9B04-D17F3F667A77}">
      <dgm:prSet/>
      <dgm:spPr/>
      <dgm:t>
        <a:bodyPr/>
        <a:lstStyle/>
        <a:p>
          <a:endParaRPr lang="en-US"/>
        </a:p>
      </dgm:t>
    </dgm:pt>
    <dgm:pt modelId="{02A6F5C0-5668-4FE9-8914-0A3B07E67050}" type="sibTrans" cxnId="{4F9A37FE-8B5F-4F11-9B04-D17F3F667A77}">
      <dgm:prSet/>
      <dgm:spPr/>
      <dgm:t>
        <a:bodyPr/>
        <a:lstStyle/>
        <a:p>
          <a:endParaRPr lang="en-US"/>
        </a:p>
      </dgm:t>
    </dgm:pt>
    <dgm:pt modelId="{1688F760-03C8-4CDB-92D8-9822E31C2050}">
      <dgm:prSet/>
      <dgm:spPr/>
      <dgm:t>
        <a:bodyPr/>
        <a:lstStyle/>
        <a:p>
          <a:r>
            <a:rPr lang="en-US" dirty="0"/>
            <a:t>List All Active Units:</a:t>
          </a:r>
        </a:p>
      </dgm:t>
    </dgm:pt>
    <dgm:pt modelId="{770F090A-4A25-4DE9-930D-C819971AC375}" type="parTrans" cxnId="{553AAB73-2624-4382-872D-B6B8BF84A7DC}">
      <dgm:prSet/>
      <dgm:spPr/>
      <dgm:t>
        <a:bodyPr/>
        <a:lstStyle/>
        <a:p>
          <a:endParaRPr lang="en-US"/>
        </a:p>
      </dgm:t>
    </dgm:pt>
    <dgm:pt modelId="{BD8F249B-77FF-475C-93B5-714F513A93E3}" type="sibTrans" cxnId="{553AAB73-2624-4382-872D-B6B8BF84A7DC}">
      <dgm:prSet/>
      <dgm:spPr/>
      <dgm:t>
        <a:bodyPr/>
        <a:lstStyle/>
        <a:p>
          <a:endParaRPr lang="en-US"/>
        </a:p>
      </dgm:t>
    </dgm:pt>
    <dgm:pt modelId="{98771E15-7BFD-4AA4-B41D-58382D8F4705}">
      <dgm:prSet/>
      <dgm:spPr/>
      <dgm:t>
        <a:bodyPr/>
        <a:lstStyle/>
        <a:p>
          <a:r>
            <a:rPr lang="en-US" dirty="0" err="1"/>
            <a:t>systemctl</a:t>
          </a:r>
          <a:r>
            <a:rPr lang="en-US" dirty="0"/>
            <a:t> list-units --type=service</a:t>
          </a:r>
        </a:p>
      </dgm:t>
    </dgm:pt>
    <dgm:pt modelId="{7A9E9A79-CA6E-42C7-9642-F50C8A224BB3}" type="parTrans" cxnId="{AC5C6C25-DB5B-4570-90C1-182254DA3C26}">
      <dgm:prSet/>
      <dgm:spPr/>
      <dgm:t>
        <a:bodyPr/>
        <a:lstStyle/>
        <a:p>
          <a:endParaRPr lang="en-US"/>
        </a:p>
      </dgm:t>
    </dgm:pt>
    <dgm:pt modelId="{48DB55B8-BC8A-49A7-8C3E-8B184787B25D}" type="sibTrans" cxnId="{AC5C6C25-DB5B-4570-90C1-182254DA3C26}">
      <dgm:prSet/>
      <dgm:spPr/>
      <dgm:t>
        <a:bodyPr/>
        <a:lstStyle/>
        <a:p>
          <a:endParaRPr lang="en-US"/>
        </a:p>
      </dgm:t>
    </dgm:pt>
    <dgm:pt modelId="{67EC1DCF-FC26-400E-9E41-E834ABD663A9}">
      <dgm:prSet phldr="0"/>
      <dgm:spPr/>
      <dgm:t>
        <a:bodyPr/>
        <a:lstStyle/>
        <a:p>
          <a:pPr rtl="0"/>
          <a:r>
            <a:rPr lang="en-US" dirty="0">
              <a:latin typeface="Calibri Light" panose="020F0302020204030204"/>
            </a:rPr>
            <a:t>Ova komanda prikazuje listu svih aktivnih servisnih jedinica, prikazujući njihov trenutni status.</a:t>
          </a:r>
        </a:p>
      </dgm:t>
    </dgm:pt>
    <dgm:pt modelId="{6A591368-D766-4A6F-820E-91CD2E1BC2D9}" type="parTrans" cxnId="{E1C974E5-D960-49B1-A28F-B8C552A974CB}">
      <dgm:prSet/>
      <dgm:spPr/>
    </dgm:pt>
    <dgm:pt modelId="{52A66A57-4587-45CA-9B43-A1DEB40D9F27}" type="sibTrans" cxnId="{E1C974E5-D960-49B1-A28F-B8C552A974CB}">
      <dgm:prSet/>
      <dgm:spPr/>
    </dgm:pt>
    <dgm:pt modelId="{089A65C6-44E5-40DE-A66B-0FB99E68947B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Komanda pruža informacije u realnom vremenu o statusu servisa.</a:t>
          </a:r>
          <a:endParaRPr lang="en-US" dirty="0"/>
        </a:p>
      </dgm:t>
    </dgm:pt>
    <dgm:pt modelId="{53E902F5-D631-4C14-AF75-82EB06933ECA}" type="parTrans" cxnId="{85219502-FF14-4A2A-AE28-4889BA0F350E}">
      <dgm:prSet/>
      <dgm:spPr/>
    </dgm:pt>
    <dgm:pt modelId="{4E569436-CFC6-47C7-83E2-CE4A2549F96C}" type="sibTrans" cxnId="{85219502-FF14-4A2A-AE28-4889BA0F350E}">
      <dgm:prSet/>
      <dgm:spPr/>
      <dgm:t>
        <a:bodyPr/>
        <a:lstStyle/>
        <a:p>
          <a:endParaRPr lang="en-US"/>
        </a:p>
      </dgm:t>
    </dgm:pt>
    <dgm:pt modelId="{968375CB-2122-4547-A36C-5121A7C48534}" type="pres">
      <dgm:prSet presAssocID="{A4A1E58F-7C4D-4591-BED4-E17B7A33A39C}" presName="Name0" presStyleCnt="0">
        <dgm:presLayoutVars>
          <dgm:dir/>
          <dgm:resizeHandles val="exact"/>
        </dgm:presLayoutVars>
      </dgm:prSet>
      <dgm:spPr/>
    </dgm:pt>
    <dgm:pt modelId="{7BA41F5E-1103-4ED4-AEEE-4BDD87859EA7}" type="pres">
      <dgm:prSet presAssocID="{1CC4F2F8-BAFF-47B2-B0A9-AF81514230A2}" presName="node" presStyleLbl="node1" presStyleIdx="0" presStyleCnt="21">
        <dgm:presLayoutVars>
          <dgm:bulletEnabled val="1"/>
        </dgm:presLayoutVars>
      </dgm:prSet>
      <dgm:spPr/>
    </dgm:pt>
    <dgm:pt modelId="{BBFA89B2-3685-46FD-BCC0-99DF8F531AF5}" type="pres">
      <dgm:prSet presAssocID="{3D86B9DB-1A3D-4A4A-849D-163FC6826DC7}" presName="sibTrans" presStyleLbl="sibTrans1D1" presStyleIdx="0" presStyleCnt="20"/>
      <dgm:spPr/>
    </dgm:pt>
    <dgm:pt modelId="{89D50A72-138C-4088-992A-5B04471BC04D}" type="pres">
      <dgm:prSet presAssocID="{3D86B9DB-1A3D-4A4A-849D-163FC6826DC7}" presName="connectorText" presStyleLbl="sibTrans1D1" presStyleIdx="0" presStyleCnt="20"/>
      <dgm:spPr/>
    </dgm:pt>
    <dgm:pt modelId="{1F6A1910-2300-475A-BA4A-A52D54CB733F}" type="pres">
      <dgm:prSet presAssocID="{9A74B7EE-E4C3-479C-A3DC-F92BEF028FF0}" presName="node" presStyleLbl="node1" presStyleIdx="1" presStyleCnt="21">
        <dgm:presLayoutVars>
          <dgm:bulletEnabled val="1"/>
        </dgm:presLayoutVars>
      </dgm:prSet>
      <dgm:spPr/>
    </dgm:pt>
    <dgm:pt modelId="{23EE538F-304D-4D5D-910B-EBA530D4124A}" type="pres">
      <dgm:prSet presAssocID="{336009C4-49FF-479F-8302-7440E0CD73D5}" presName="sibTrans" presStyleLbl="sibTrans1D1" presStyleIdx="1" presStyleCnt="20"/>
      <dgm:spPr/>
    </dgm:pt>
    <dgm:pt modelId="{EF5B839C-7268-4C2B-AD3C-FE7D402A8A2C}" type="pres">
      <dgm:prSet presAssocID="{336009C4-49FF-479F-8302-7440E0CD73D5}" presName="connectorText" presStyleLbl="sibTrans1D1" presStyleIdx="1" presStyleCnt="20"/>
      <dgm:spPr/>
    </dgm:pt>
    <dgm:pt modelId="{BBAC9A76-0E4B-4B1D-87D6-F22F6832B97D}" type="pres">
      <dgm:prSet presAssocID="{65F97768-693B-4C01-A73F-360F69D40A40}" presName="node" presStyleLbl="node1" presStyleIdx="2" presStyleCnt="21">
        <dgm:presLayoutVars>
          <dgm:bulletEnabled val="1"/>
        </dgm:presLayoutVars>
      </dgm:prSet>
      <dgm:spPr/>
    </dgm:pt>
    <dgm:pt modelId="{A358D5AE-773E-4C6B-919E-DC09FC9E7171}" type="pres">
      <dgm:prSet presAssocID="{5959561A-9FFA-4E86-9F87-2A6BC3C624B0}" presName="sibTrans" presStyleLbl="sibTrans1D1" presStyleIdx="2" presStyleCnt="20"/>
      <dgm:spPr/>
    </dgm:pt>
    <dgm:pt modelId="{EDC093AB-4DAB-4627-B023-095ACC3FB49F}" type="pres">
      <dgm:prSet presAssocID="{5959561A-9FFA-4E86-9F87-2A6BC3C624B0}" presName="connectorText" presStyleLbl="sibTrans1D1" presStyleIdx="2" presStyleCnt="20"/>
      <dgm:spPr/>
    </dgm:pt>
    <dgm:pt modelId="{B9F4A793-91ED-4FAA-97B2-3A259EF0BEB3}" type="pres">
      <dgm:prSet presAssocID="{C5E4447C-E9E7-4711-91A1-EDFD9A4579AA}" presName="node" presStyleLbl="node1" presStyleIdx="3" presStyleCnt="21">
        <dgm:presLayoutVars>
          <dgm:bulletEnabled val="1"/>
        </dgm:presLayoutVars>
      </dgm:prSet>
      <dgm:spPr/>
    </dgm:pt>
    <dgm:pt modelId="{E7A6F318-758D-4CD3-8BCD-16C17C622F1E}" type="pres">
      <dgm:prSet presAssocID="{A0F6D48B-B0B2-4B4B-9E28-D551CCD98A2F}" presName="sibTrans" presStyleLbl="sibTrans1D1" presStyleIdx="3" presStyleCnt="20"/>
      <dgm:spPr/>
    </dgm:pt>
    <dgm:pt modelId="{BE18ABF9-EC3F-4E57-ADF7-CCD25FE2320B}" type="pres">
      <dgm:prSet presAssocID="{A0F6D48B-B0B2-4B4B-9E28-D551CCD98A2F}" presName="connectorText" presStyleLbl="sibTrans1D1" presStyleIdx="3" presStyleCnt="20"/>
      <dgm:spPr/>
    </dgm:pt>
    <dgm:pt modelId="{758EE6A8-FB25-46E4-88A3-8395CAF216B3}" type="pres">
      <dgm:prSet presAssocID="{7D66BB92-9227-4A31-BBA2-E5987F1D6E51}" presName="node" presStyleLbl="node1" presStyleIdx="4" presStyleCnt="21">
        <dgm:presLayoutVars>
          <dgm:bulletEnabled val="1"/>
        </dgm:presLayoutVars>
      </dgm:prSet>
      <dgm:spPr/>
    </dgm:pt>
    <dgm:pt modelId="{8C54BFEB-9F1B-476E-80BC-070A368BCCFA}" type="pres">
      <dgm:prSet presAssocID="{540DB1A5-F7E1-4A2C-A66E-E5ED0F12D8D1}" presName="sibTrans" presStyleLbl="sibTrans1D1" presStyleIdx="4" presStyleCnt="20"/>
      <dgm:spPr/>
    </dgm:pt>
    <dgm:pt modelId="{F8F7B2C4-49C1-401E-9994-6930A940C067}" type="pres">
      <dgm:prSet presAssocID="{540DB1A5-F7E1-4A2C-A66E-E5ED0F12D8D1}" presName="connectorText" presStyleLbl="sibTrans1D1" presStyleIdx="4" presStyleCnt="20"/>
      <dgm:spPr/>
    </dgm:pt>
    <dgm:pt modelId="{34FB999D-2B0E-4F76-B2D4-D80A1A6FE07A}" type="pres">
      <dgm:prSet presAssocID="{FA8934EF-5FF4-4449-B78F-DF2EA3DE81CF}" presName="node" presStyleLbl="node1" presStyleIdx="5" presStyleCnt="21">
        <dgm:presLayoutVars>
          <dgm:bulletEnabled val="1"/>
        </dgm:presLayoutVars>
      </dgm:prSet>
      <dgm:spPr/>
    </dgm:pt>
    <dgm:pt modelId="{C7680FB6-4BE7-4AE0-BC28-9EFCBE18B464}" type="pres">
      <dgm:prSet presAssocID="{9018EFD6-DFDC-4A2C-BE44-7D1B6C854ACF}" presName="sibTrans" presStyleLbl="sibTrans1D1" presStyleIdx="5" presStyleCnt="20"/>
      <dgm:spPr/>
    </dgm:pt>
    <dgm:pt modelId="{ED6BDBFF-DED4-4522-8476-6391D4ACC6CA}" type="pres">
      <dgm:prSet presAssocID="{9018EFD6-DFDC-4A2C-BE44-7D1B6C854ACF}" presName="connectorText" presStyleLbl="sibTrans1D1" presStyleIdx="5" presStyleCnt="20"/>
      <dgm:spPr/>
    </dgm:pt>
    <dgm:pt modelId="{3FDEE6F5-FD85-4C1A-BEE1-D8B4AB4851BF}" type="pres">
      <dgm:prSet presAssocID="{37243167-F9AF-4F0B-A53F-17E102FC7D07}" presName="node" presStyleLbl="node1" presStyleIdx="6" presStyleCnt="21">
        <dgm:presLayoutVars>
          <dgm:bulletEnabled val="1"/>
        </dgm:presLayoutVars>
      </dgm:prSet>
      <dgm:spPr/>
    </dgm:pt>
    <dgm:pt modelId="{DFDA6CDD-8045-4FC5-8F39-D53255DFC8C9}" type="pres">
      <dgm:prSet presAssocID="{4C448581-47CB-4B32-B459-04C273461A19}" presName="sibTrans" presStyleLbl="sibTrans1D1" presStyleIdx="6" presStyleCnt="20"/>
      <dgm:spPr/>
    </dgm:pt>
    <dgm:pt modelId="{89A89A2A-7C95-46C6-81C5-A01D3A3D231F}" type="pres">
      <dgm:prSet presAssocID="{4C448581-47CB-4B32-B459-04C273461A19}" presName="connectorText" presStyleLbl="sibTrans1D1" presStyleIdx="6" presStyleCnt="20"/>
      <dgm:spPr/>
    </dgm:pt>
    <dgm:pt modelId="{E625C46A-E1DE-4F46-B122-B94166861EFE}" type="pres">
      <dgm:prSet presAssocID="{F3ACC263-9B1A-4927-BA93-E62A9A43B664}" presName="node" presStyleLbl="node1" presStyleIdx="7" presStyleCnt="21">
        <dgm:presLayoutVars>
          <dgm:bulletEnabled val="1"/>
        </dgm:presLayoutVars>
      </dgm:prSet>
      <dgm:spPr/>
    </dgm:pt>
    <dgm:pt modelId="{F3540B24-5F2E-410F-8738-E1E55FBA42D3}" type="pres">
      <dgm:prSet presAssocID="{FA9F66CE-B2DC-4D39-8C2C-D46BD4DE087F}" presName="sibTrans" presStyleLbl="sibTrans1D1" presStyleIdx="7" presStyleCnt="20"/>
      <dgm:spPr/>
    </dgm:pt>
    <dgm:pt modelId="{ADB122D1-D937-4AFE-986A-C276F9E75A78}" type="pres">
      <dgm:prSet presAssocID="{FA9F66CE-B2DC-4D39-8C2C-D46BD4DE087F}" presName="connectorText" presStyleLbl="sibTrans1D1" presStyleIdx="7" presStyleCnt="20"/>
      <dgm:spPr/>
    </dgm:pt>
    <dgm:pt modelId="{F475D60A-C4B5-4D49-8862-E1414118AD37}" type="pres">
      <dgm:prSet presAssocID="{9649B68D-F9EE-48AD-B1FB-E7F6B2144CFF}" presName="node" presStyleLbl="node1" presStyleIdx="8" presStyleCnt="21">
        <dgm:presLayoutVars>
          <dgm:bulletEnabled val="1"/>
        </dgm:presLayoutVars>
      </dgm:prSet>
      <dgm:spPr/>
    </dgm:pt>
    <dgm:pt modelId="{86A85B9C-5D80-4E39-B35E-A5A14E8948B3}" type="pres">
      <dgm:prSet presAssocID="{4822BF93-D488-444A-8EB2-58B89EBC6DC8}" presName="sibTrans" presStyleLbl="sibTrans1D1" presStyleIdx="8" presStyleCnt="20"/>
      <dgm:spPr/>
    </dgm:pt>
    <dgm:pt modelId="{CAA96E5C-054D-4EA2-ADBA-93699FD11E51}" type="pres">
      <dgm:prSet presAssocID="{4822BF93-D488-444A-8EB2-58B89EBC6DC8}" presName="connectorText" presStyleLbl="sibTrans1D1" presStyleIdx="8" presStyleCnt="20"/>
      <dgm:spPr/>
    </dgm:pt>
    <dgm:pt modelId="{4BFBC161-E34E-410C-8F11-95608E0E9192}" type="pres">
      <dgm:prSet presAssocID="{5908B893-3C01-4A69-BA54-E385190FE954}" presName="node" presStyleLbl="node1" presStyleIdx="9" presStyleCnt="21">
        <dgm:presLayoutVars>
          <dgm:bulletEnabled val="1"/>
        </dgm:presLayoutVars>
      </dgm:prSet>
      <dgm:spPr/>
    </dgm:pt>
    <dgm:pt modelId="{0AAFD379-8F46-431D-A126-D834E4F5DBDC}" type="pres">
      <dgm:prSet presAssocID="{E45A4C06-A052-4168-A3A9-11CE20DC0B12}" presName="sibTrans" presStyleLbl="sibTrans1D1" presStyleIdx="9" presStyleCnt="20"/>
      <dgm:spPr/>
    </dgm:pt>
    <dgm:pt modelId="{9DABBB06-B36C-4466-8916-ED0A158C12EB}" type="pres">
      <dgm:prSet presAssocID="{E45A4C06-A052-4168-A3A9-11CE20DC0B12}" presName="connectorText" presStyleLbl="sibTrans1D1" presStyleIdx="9" presStyleCnt="20"/>
      <dgm:spPr/>
    </dgm:pt>
    <dgm:pt modelId="{5EC89DBE-2B3C-4A09-B19F-54B7BBFA2938}" type="pres">
      <dgm:prSet presAssocID="{6DA3B861-CA89-4692-A549-FE54D4DD38E6}" presName="node" presStyleLbl="node1" presStyleIdx="10" presStyleCnt="21">
        <dgm:presLayoutVars>
          <dgm:bulletEnabled val="1"/>
        </dgm:presLayoutVars>
      </dgm:prSet>
      <dgm:spPr/>
    </dgm:pt>
    <dgm:pt modelId="{52FC819D-DA8A-41A0-90B0-9F460EDAFB85}" type="pres">
      <dgm:prSet presAssocID="{2C2FA1EF-77B6-47F6-8EED-69AC4377D17C}" presName="sibTrans" presStyleLbl="sibTrans1D1" presStyleIdx="10" presStyleCnt="20"/>
      <dgm:spPr/>
    </dgm:pt>
    <dgm:pt modelId="{CABF85CB-4282-49D8-8B76-7DCBB9C4EA6A}" type="pres">
      <dgm:prSet presAssocID="{2C2FA1EF-77B6-47F6-8EED-69AC4377D17C}" presName="connectorText" presStyleLbl="sibTrans1D1" presStyleIdx="10" presStyleCnt="20"/>
      <dgm:spPr/>
    </dgm:pt>
    <dgm:pt modelId="{6B0DE97F-248C-4627-B5A4-557A500B7CC7}" type="pres">
      <dgm:prSet presAssocID="{D41A4E9D-4B04-4F32-AD1A-CB4CB3C05EE7}" presName="node" presStyleLbl="node1" presStyleIdx="11" presStyleCnt="21">
        <dgm:presLayoutVars>
          <dgm:bulletEnabled val="1"/>
        </dgm:presLayoutVars>
      </dgm:prSet>
      <dgm:spPr/>
    </dgm:pt>
    <dgm:pt modelId="{1430AC0C-F71F-495F-B7BE-527BFF8CF1CE}" type="pres">
      <dgm:prSet presAssocID="{4FE65978-5753-457E-A70D-6DA3C4BF0B65}" presName="sibTrans" presStyleLbl="sibTrans1D1" presStyleIdx="11" presStyleCnt="20"/>
      <dgm:spPr/>
    </dgm:pt>
    <dgm:pt modelId="{9D055B7C-AA78-4661-BB3B-F599A1CB1573}" type="pres">
      <dgm:prSet presAssocID="{4FE65978-5753-457E-A70D-6DA3C4BF0B65}" presName="connectorText" presStyleLbl="sibTrans1D1" presStyleIdx="11" presStyleCnt="20"/>
      <dgm:spPr/>
    </dgm:pt>
    <dgm:pt modelId="{ABA5D391-E8CE-438D-B17D-8AB997339509}" type="pres">
      <dgm:prSet presAssocID="{62B7FC63-EBA6-4BC1-9A70-859889323779}" presName="node" presStyleLbl="node1" presStyleIdx="12" presStyleCnt="21">
        <dgm:presLayoutVars>
          <dgm:bulletEnabled val="1"/>
        </dgm:presLayoutVars>
      </dgm:prSet>
      <dgm:spPr/>
    </dgm:pt>
    <dgm:pt modelId="{58DE234C-86DB-48F3-8BC6-021494607F3D}" type="pres">
      <dgm:prSet presAssocID="{C52CE06F-7625-414A-A147-C34C0420A228}" presName="sibTrans" presStyleLbl="sibTrans1D1" presStyleIdx="12" presStyleCnt="20"/>
      <dgm:spPr/>
    </dgm:pt>
    <dgm:pt modelId="{D4EC764F-EB0E-4943-B93A-F768C071923A}" type="pres">
      <dgm:prSet presAssocID="{C52CE06F-7625-414A-A147-C34C0420A228}" presName="connectorText" presStyleLbl="sibTrans1D1" presStyleIdx="12" presStyleCnt="20"/>
      <dgm:spPr/>
    </dgm:pt>
    <dgm:pt modelId="{A449869F-B302-4FDF-BBCF-00EE32760C33}" type="pres">
      <dgm:prSet presAssocID="{D3CC20E2-7786-4F00-9AA2-7B0D4F8FFDDB}" presName="node" presStyleLbl="node1" presStyleIdx="13" presStyleCnt="21">
        <dgm:presLayoutVars>
          <dgm:bulletEnabled val="1"/>
        </dgm:presLayoutVars>
      </dgm:prSet>
      <dgm:spPr/>
    </dgm:pt>
    <dgm:pt modelId="{48D79569-5C98-4380-9E2C-EB8A699D4897}" type="pres">
      <dgm:prSet presAssocID="{8422D901-6578-4D42-A0F7-0F7CCFE7D110}" presName="sibTrans" presStyleLbl="sibTrans1D1" presStyleIdx="13" presStyleCnt="20"/>
      <dgm:spPr/>
    </dgm:pt>
    <dgm:pt modelId="{75F96F57-945E-4762-B372-C320621171F4}" type="pres">
      <dgm:prSet presAssocID="{8422D901-6578-4D42-A0F7-0F7CCFE7D110}" presName="connectorText" presStyleLbl="sibTrans1D1" presStyleIdx="13" presStyleCnt="20"/>
      <dgm:spPr/>
    </dgm:pt>
    <dgm:pt modelId="{0F31558F-B603-444E-B3A7-25A75BD47466}" type="pres">
      <dgm:prSet presAssocID="{82FEB58E-88BB-42DF-9982-7135E4B949E9}" presName="node" presStyleLbl="node1" presStyleIdx="14" presStyleCnt="21">
        <dgm:presLayoutVars>
          <dgm:bulletEnabled val="1"/>
        </dgm:presLayoutVars>
      </dgm:prSet>
      <dgm:spPr/>
    </dgm:pt>
    <dgm:pt modelId="{8084A5C2-3D02-4DB3-BEF2-CACA20DBA144}" type="pres">
      <dgm:prSet presAssocID="{CCEE8728-53E8-496A-A2E4-EE6507B5B09D}" presName="sibTrans" presStyleLbl="sibTrans1D1" presStyleIdx="14" presStyleCnt="20"/>
      <dgm:spPr/>
    </dgm:pt>
    <dgm:pt modelId="{4EDF13F9-88D7-41C7-9449-180AF3BACB6D}" type="pres">
      <dgm:prSet presAssocID="{CCEE8728-53E8-496A-A2E4-EE6507B5B09D}" presName="connectorText" presStyleLbl="sibTrans1D1" presStyleIdx="14" presStyleCnt="20"/>
      <dgm:spPr/>
    </dgm:pt>
    <dgm:pt modelId="{F900C388-397F-407D-81FF-0D903A071629}" type="pres">
      <dgm:prSet presAssocID="{DDF58195-27C7-4444-91D0-9C3E1E2FD201}" presName="node" presStyleLbl="node1" presStyleIdx="15" presStyleCnt="21">
        <dgm:presLayoutVars>
          <dgm:bulletEnabled val="1"/>
        </dgm:presLayoutVars>
      </dgm:prSet>
      <dgm:spPr/>
    </dgm:pt>
    <dgm:pt modelId="{FC251B9E-CBC4-4E1D-B0F1-513E7E72F1DF}" type="pres">
      <dgm:prSet presAssocID="{51B9BC59-4204-41D3-AB6C-996D57CB9DBB}" presName="sibTrans" presStyleLbl="sibTrans1D1" presStyleIdx="15" presStyleCnt="20"/>
      <dgm:spPr/>
    </dgm:pt>
    <dgm:pt modelId="{9FF758F2-2BD4-42DC-9AD4-0E01A5CCA1AD}" type="pres">
      <dgm:prSet presAssocID="{51B9BC59-4204-41D3-AB6C-996D57CB9DBB}" presName="connectorText" presStyleLbl="sibTrans1D1" presStyleIdx="15" presStyleCnt="20"/>
      <dgm:spPr/>
    </dgm:pt>
    <dgm:pt modelId="{14A2DD3A-EE0A-44FE-BD76-B1A586471EAD}" type="pres">
      <dgm:prSet presAssocID="{F55A0350-5DC7-4920-85C9-D0AE1D35A814}" presName="node" presStyleLbl="node1" presStyleIdx="16" presStyleCnt="21">
        <dgm:presLayoutVars>
          <dgm:bulletEnabled val="1"/>
        </dgm:presLayoutVars>
      </dgm:prSet>
      <dgm:spPr/>
    </dgm:pt>
    <dgm:pt modelId="{236EE5B7-9470-442A-A5D7-A20572A0C99F}" type="pres">
      <dgm:prSet presAssocID="{02A6F5C0-5668-4FE9-8914-0A3B07E67050}" presName="sibTrans" presStyleLbl="sibTrans1D1" presStyleIdx="16" presStyleCnt="20"/>
      <dgm:spPr/>
    </dgm:pt>
    <dgm:pt modelId="{0FFE5B71-B667-485C-AAB4-EBEBA72011CB}" type="pres">
      <dgm:prSet presAssocID="{02A6F5C0-5668-4FE9-8914-0A3B07E67050}" presName="connectorText" presStyleLbl="sibTrans1D1" presStyleIdx="16" presStyleCnt="20"/>
      <dgm:spPr/>
    </dgm:pt>
    <dgm:pt modelId="{6E488FDA-EA2B-45E7-AF03-9DAE1D5904B1}" type="pres">
      <dgm:prSet presAssocID="{089A65C6-44E5-40DE-A66B-0FB99E68947B}" presName="node" presStyleLbl="node1" presStyleIdx="17" presStyleCnt="21">
        <dgm:presLayoutVars>
          <dgm:bulletEnabled val="1"/>
        </dgm:presLayoutVars>
      </dgm:prSet>
      <dgm:spPr/>
    </dgm:pt>
    <dgm:pt modelId="{0C659127-2452-413F-92AD-AB44D1033D69}" type="pres">
      <dgm:prSet presAssocID="{4E569436-CFC6-47C7-83E2-CE4A2549F96C}" presName="sibTrans" presStyleLbl="sibTrans1D1" presStyleIdx="17" presStyleCnt="20"/>
      <dgm:spPr/>
    </dgm:pt>
    <dgm:pt modelId="{0975EC08-6832-453A-A105-A31F41375052}" type="pres">
      <dgm:prSet presAssocID="{4E569436-CFC6-47C7-83E2-CE4A2549F96C}" presName="connectorText" presStyleLbl="sibTrans1D1" presStyleIdx="17" presStyleCnt="20"/>
      <dgm:spPr/>
    </dgm:pt>
    <dgm:pt modelId="{21A009A9-76C1-4DF4-8FF8-F08E0654D728}" type="pres">
      <dgm:prSet presAssocID="{1688F760-03C8-4CDB-92D8-9822E31C2050}" presName="node" presStyleLbl="node1" presStyleIdx="18" presStyleCnt="21">
        <dgm:presLayoutVars>
          <dgm:bulletEnabled val="1"/>
        </dgm:presLayoutVars>
      </dgm:prSet>
      <dgm:spPr/>
    </dgm:pt>
    <dgm:pt modelId="{872A6034-717C-4829-89C5-B0B608EDE1E5}" type="pres">
      <dgm:prSet presAssocID="{BD8F249B-77FF-475C-93B5-714F513A93E3}" presName="sibTrans" presStyleLbl="sibTrans1D1" presStyleIdx="18" presStyleCnt="20"/>
      <dgm:spPr/>
    </dgm:pt>
    <dgm:pt modelId="{055828B4-283B-443E-9497-137791D36C54}" type="pres">
      <dgm:prSet presAssocID="{BD8F249B-77FF-475C-93B5-714F513A93E3}" presName="connectorText" presStyleLbl="sibTrans1D1" presStyleIdx="18" presStyleCnt="20"/>
      <dgm:spPr/>
    </dgm:pt>
    <dgm:pt modelId="{298797AE-BD93-433F-A56D-CF534FE19A77}" type="pres">
      <dgm:prSet presAssocID="{98771E15-7BFD-4AA4-B41D-58382D8F4705}" presName="node" presStyleLbl="node1" presStyleIdx="19" presStyleCnt="21">
        <dgm:presLayoutVars>
          <dgm:bulletEnabled val="1"/>
        </dgm:presLayoutVars>
      </dgm:prSet>
      <dgm:spPr/>
    </dgm:pt>
    <dgm:pt modelId="{8207B2C3-25CC-4C7C-820D-3E2421BDD6F6}" type="pres">
      <dgm:prSet presAssocID="{48DB55B8-BC8A-49A7-8C3E-8B184787B25D}" presName="sibTrans" presStyleLbl="sibTrans1D1" presStyleIdx="19" presStyleCnt="20"/>
      <dgm:spPr/>
    </dgm:pt>
    <dgm:pt modelId="{08FD712A-9CF3-43DD-BF64-BDB58FDE7A8D}" type="pres">
      <dgm:prSet presAssocID="{48DB55B8-BC8A-49A7-8C3E-8B184787B25D}" presName="connectorText" presStyleLbl="sibTrans1D1" presStyleIdx="19" presStyleCnt="20"/>
      <dgm:spPr/>
    </dgm:pt>
    <dgm:pt modelId="{A0434CBA-335F-4DDB-BBA6-0A52ED1EF7B4}" type="pres">
      <dgm:prSet presAssocID="{67EC1DCF-FC26-400E-9E41-E834ABD663A9}" presName="node" presStyleLbl="node1" presStyleIdx="20" presStyleCnt="21">
        <dgm:presLayoutVars>
          <dgm:bulletEnabled val="1"/>
        </dgm:presLayoutVars>
      </dgm:prSet>
      <dgm:spPr/>
    </dgm:pt>
  </dgm:ptLst>
  <dgm:cxnLst>
    <dgm:cxn modelId="{2FBB8901-2E51-48D8-845C-5A8878EA02C5}" type="presOf" srcId="{BD8F249B-77FF-475C-93B5-714F513A93E3}" destId="{055828B4-283B-443E-9497-137791D36C54}" srcOrd="1" destOrd="0" presId="urn:microsoft.com/office/officeart/2016/7/layout/RepeatingBendingProcessNew"/>
    <dgm:cxn modelId="{85219502-FF14-4A2A-AE28-4889BA0F350E}" srcId="{A4A1E58F-7C4D-4591-BED4-E17B7A33A39C}" destId="{089A65C6-44E5-40DE-A66B-0FB99E68947B}" srcOrd="17" destOrd="0" parTransId="{53E902F5-D631-4C14-AF75-82EB06933ECA}" sibTransId="{4E569436-CFC6-47C7-83E2-CE4A2549F96C}"/>
    <dgm:cxn modelId="{A5675F03-4640-46D7-A745-2E727A5D80F5}" type="presOf" srcId="{E45A4C06-A052-4168-A3A9-11CE20DC0B12}" destId="{9DABBB06-B36C-4466-8916-ED0A158C12EB}" srcOrd="1" destOrd="0" presId="urn:microsoft.com/office/officeart/2016/7/layout/RepeatingBendingProcessNew"/>
    <dgm:cxn modelId="{F0A0CA05-87E8-4A35-B8A6-D8F10EEA86C0}" type="presOf" srcId="{CCEE8728-53E8-496A-A2E4-EE6507B5B09D}" destId="{8084A5C2-3D02-4DB3-BEF2-CACA20DBA144}" srcOrd="0" destOrd="0" presId="urn:microsoft.com/office/officeart/2016/7/layout/RepeatingBendingProcessNew"/>
    <dgm:cxn modelId="{57D18C06-4426-405C-A254-BBF737BA128A}" type="presOf" srcId="{2C2FA1EF-77B6-47F6-8EED-69AC4377D17C}" destId="{CABF85CB-4282-49D8-8B76-7DCBB9C4EA6A}" srcOrd="1" destOrd="0" presId="urn:microsoft.com/office/officeart/2016/7/layout/RepeatingBendingProcessNew"/>
    <dgm:cxn modelId="{1001A50A-A813-4C58-B1DA-F058EF49FC95}" type="presOf" srcId="{48DB55B8-BC8A-49A7-8C3E-8B184787B25D}" destId="{08FD712A-9CF3-43DD-BF64-BDB58FDE7A8D}" srcOrd="1" destOrd="0" presId="urn:microsoft.com/office/officeart/2016/7/layout/RepeatingBendingProcessNew"/>
    <dgm:cxn modelId="{63A6E90A-CBB8-44A8-BF05-E4B30EAEB9D6}" type="presOf" srcId="{FA9F66CE-B2DC-4D39-8C2C-D46BD4DE087F}" destId="{F3540B24-5F2E-410F-8738-E1E55FBA42D3}" srcOrd="0" destOrd="0" presId="urn:microsoft.com/office/officeart/2016/7/layout/RepeatingBendingProcessNew"/>
    <dgm:cxn modelId="{AFF51A0B-8139-42A9-B641-D99EC9D7B420}" type="presOf" srcId="{02A6F5C0-5668-4FE9-8914-0A3B07E67050}" destId="{236EE5B7-9470-442A-A5D7-A20572A0C99F}" srcOrd="0" destOrd="0" presId="urn:microsoft.com/office/officeart/2016/7/layout/RepeatingBendingProcessNew"/>
    <dgm:cxn modelId="{52C5C60D-1F4D-40E0-BB23-5C424374C936}" srcId="{A4A1E58F-7C4D-4591-BED4-E17B7A33A39C}" destId="{FA8934EF-5FF4-4449-B78F-DF2EA3DE81CF}" srcOrd="5" destOrd="0" parTransId="{6502CF59-4452-4488-956B-0521CDD5BC75}" sibTransId="{9018EFD6-DFDC-4A2C-BE44-7D1B6C854ACF}"/>
    <dgm:cxn modelId="{D39CD711-4EFC-4600-9EB6-575855549A22}" type="presOf" srcId="{A4A1E58F-7C4D-4591-BED4-E17B7A33A39C}" destId="{968375CB-2122-4547-A36C-5121A7C48534}" srcOrd="0" destOrd="0" presId="urn:microsoft.com/office/officeart/2016/7/layout/RepeatingBendingProcessNew"/>
    <dgm:cxn modelId="{6BA80017-B607-4A23-9E4F-2190C15E20BC}" type="presOf" srcId="{C5E4447C-E9E7-4711-91A1-EDFD9A4579AA}" destId="{B9F4A793-91ED-4FAA-97B2-3A259EF0BEB3}" srcOrd="0" destOrd="0" presId="urn:microsoft.com/office/officeart/2016/7/layout/RepeatingBendingProcessNew"/>
    <dgm:cxn modelId="{D28CE31E-D6C6-4FE9-886F-BF1635F28882}" type="presOf" srcId="{9018EFD6-DFDC-4A2C-BE44-7D1B6C854ACF}" destId="{C7680FB6-4BE7-4AE0-BC28-9EFCBE18B464}" srcOrd="0" destOrd="0" presId="urn:microsoft.com/office/officeart/2016/7/layout/RepeatingBendingProcessNew"/>
    <dgm:cxn modelId="{AC5C6C25-DB5B-4570-90C1-182254DA3C26}" srcId="{A4A1E58F-7C4D-4591-BED4-E17B7A33A39C}" destId="{98771E15-7BFD-4AA4-B41D-58382D8F4705}" srcOrd="19" destOrd="0" parTransId="{7A9E9A79-CA6E-42C7-9642-F50C8A224BB3}" sibTransId="{48DB55B8-BC8A-49A7-8C3E-8B184787B25D}"/>
    <dgm:cxn modelId="{E8CC9B2A-4ED7-4D2E-B842-1A561F2F81CC}" srcId="{A4A1E58F-7C4D-4591-BED4-E17B7A33A39C}" destId="{F3ACC263-9B1A-4927-BA93-E62A9A43B664}" srcOrd="7" destOrd="0" parTransId="{EBA3A64B-D683-45F3-A7FA-330BE5B39848}" sibTransId="{FA9F66CE-B2DC-4D39-8C2C-D46BD4DE087F}"/>
    <dgm:cxn modelId="{4817972B-D5E4-409F-A042-45C7B18312DA}" type="presOf" srcId="{4C448581-47CB-4B32-B459-04C273461A19}" destId="{DFDA6CDD-8045-4FC5-8F39-D53255DFC8C9}" srcOrd="0" destOrd="0" presId="urn:microsoft.com/office/officeart/2016/7/layout/RepeatingBendingProcessNew"/>
    <dgm:cxn modelId="{8DC2A933-10E6-48E6-9E49-41BE9A351B93}" type="presOf" srcId="{51B9BC59-4204-41D3-AB6C-996D57CB9DBB}" destId="{9FF758F2-2BD4-42DC-9AD4-0E01A5CCA1AD}" srcOrd="1" destOrd="0" presId="urn:microsoft.com/office/officeart/2016/7/layout/RepeatingBendingProcessNew"/>
    <dgm:cxn modelId="{E919E735-BD51-45A3-848C-0742196393FC}" srcId="{A4A1E58F-7C4D-4591-BED4-E17B7A33A39C}" destId="{5908B893-3C01-4A69-BA54-E385190FE954}" srcOrd="9" destOrd="0" parTransId="{6D8C70DC-B3A2-4217-8533-35E513536BE3}" sibTransId="{E45A4C06-A052-4168-A3A9-11CE20DC0B12}"/>
    <dgm:cxn modelId="{79B7FE36-DFBA-47D2-BC87-9256C72B7106}" srcId="{A4A1E58F-7C4D-4591-BED4-E17B7A33A39C}" destId="{65F97768-693B-4C01-A73F-360F69D40A40}" srcOrd="2" destOrd="0" parTransId="{0AF59045-848B-4715-BAEE-17E8772F263F}" sibTransId="{5959561A-9FFA-4E86-9F87-2A6BC3C624B0}"/>
    <dgm:cxn modelId="{BCC0713E-C863-4427-AFB7-60F895995529}" type="presOf" srcId="{540DB1A5-F7E1-4A2C-A66E-E5ED0F12D8D1}" destId="{8C54BFEB-9F1B-476E-80BC-070A368BCCFA}" srcOrd="0" destOrd="0" presId="urn:microsoft.com/office/officeart/2016/7/layout/RepeatingBendingProcessNew"/>
    <dgm:cxn modelId="{F5138B3E-4B90-4FB9-BF44-4BB7FAED832F}" srcId="{A4A1E58F-7C4D-4591-BED4-E17B7A33A39C}" destId="{82FEB58E-88BB-42DF-9982-7135E4B949E9}" srcOrd="14" destOrd="0" parTransId="{3B8DB172-4AF6-4FD4-A94C-43046E1B5BCD}" sibTransId="{CCEE8728-53E8-496A-A2E4-EE6507B5B09D}"/>
    <dgm:cxn modelId="{BF2A265E-6602-4027-AC01-886CCDDA3B2A}" type="presOf" srcId="{4822BF93-D488-444A-8EB2-58B89EBC6DC8}" destId="{CAA96E5C-054D-4EA2-ADBA-93699FD11E51}" srcOrd="1" destOrd="0" presId="urn:microsoft.com/office/officeart/2016/7/layout/RepeatingBendingProcessNew"/>
    <dgm:cxn modelId="{54E3F05E-BFEA-4943-B7EB-7D55C8CC9776}" type="presOf" srcId="{1688F760-03C8-4CDB-92D8-9822E31C2050}" destId="{21A009A9-76C1-4DF4-8FF8-F08E0654D728}" srcOrd="0" destOrd="0" presId="urn:microsoft.com/office/officeart/2016/7/layout/RepeatingBendingProcessNew"/>
    <dgm:cxn modelId="{6875D063-40BB-455C-BE97-62ABCADD3A86}" type="presOf" srcId="{9649B68D-F9EE-48AD-B1FB-E7F6B2144CFF}" destId="{F475D60A-C4B5-4D49-8862-E1414118AD37}" srcOrd="0" destOrd="0" presId="urn:microsoft.com/office/officeart/2016/7/layout/RepeatingBendingProcessNew"/>
    <dgm:cxn modelId="{6187A964-335A-4233-B3B8-84173918D20B}" type="presOf" srcId="{62B7FC63-EBA6-4BC1-9A70-859889323779}" destId="{ABA5D391-E8CE-438D-B17D-8AB997339509}" srcOrd="0" destOrd="0" presId="urn:microsoft.com/office/officeart/2016/7/layout/RepeatingBendingProcessNew"/>
    <dgm:cxn modelId="{433BE265-4152-4A85-89E0-0EC148BB8EA3}" type="presOf" srcId="{3D86B9DB-1A3D-4A4A-849D-163FC6826DC7}" destId="{89D50A72-138C-4088-992A-5B04471BC04D}" srcOrd="1" destOrd="0" presId="urn:microsoft.com/office/officeart/2016/7/layout/RepeatingBendingProcessNew"/>
    <dgm:cxn modelId="{D19B0767-3B28-49D3-AE29-5924B4C49441}" type="presOf" srcId="{6DA3B861-CA89-4692-A549-FE54D4DD38E6}" destId="{5EC89DBE-2B3C-4A09-B19F-54B7BBFA2938}" srcOrd="0" destOrd="0" presId="urn:microsoft.com/office/officeart/2016/7/layout/RepeatingBendingProcessNew"/>
    <dgm:cxn modelId="{18BA5B47-ABEF-47F5-9B7B-C31457CB8820}" type="presOf" srcId="{4C448581-47CB-4B32-B459-04C273461A19}" destId="{89A89A2A-7C95-46C6-81C5-A01D3A3D231F}" srcOrd="1" destOrd="0" presId="urn:microsoft.com/office/officeart/2016/7/layout/RepeatingBendingProcessNew"/>
    <dgm:cxn modelId="{729DC667-A492-44C5-86B5-FD0FFB64969A}" type="presOf" srcId="{F55A0350-5DC7-4920-85C9-D0AE1D35A814}" destId="{14A2DD3A-EE0A-44FE-BD76-B1A586471EAD}" srcOrd="0" destOrd="0" presId="urn:microsoft.com/office/officeart/2016/7/layout/RepeatingBendingProcessNew"/>
    <dgm:cxn modelId="{C4434468-6DB7-4607-871A-2A2D78E7D286}" type="presOf" srcId="{65F97768-693B-4C01-A73F-360F69D40A40}" destId="{BBAC9A76-0E4B-4B1D-87D6-F22F6832B97D}" srcOrd="0" destOrd="0" presId="urn:microsoft.com/office/officeart/2016/7/layout/RepeatingBendingProcessNew"/>
    <dgm:cxn modelId="{D0F67F69-C3A8-4891-A374-B2774AF0FA56}" srcId="{A4A1E58F-7C4D-4591-BED4-E17B7A33A39C}" destId="{37243167-F9AF-4F0B-A53F-17E102FC7D07}" srcOrd="6" destOrd="0" parTransId="{067FA314-F14D-4F07-8831-859AD68B2D98}" sibTransId="{4C448581-47CB-4B32-B459-04C273461A19}"/>
    <dgm:cxn modelId="{04B0E549-F623-469E-91D7-AC49DC4E3412}" type="presOf" srcId="{089A65C6-44E5-40DE-A66B-0FB99E68947B}" destId="{6E488FDA-EA2B-45E7-AF03-9DAE1D5904B1}" srcOrd="0" destOrd="0" presId="urn:microsoft.com/office/officeart/2016/7/layout/RepeatingBendingProcessNew"/>
    <dgm:cxn modelId="{F8CB186A-A604-4F83-94CE-661021E45BEA}" type="presOf" srcId="{C52CE06F-7625-414A-A147-C34C0420A228}" destId="{58DE234C-86DB-48F3-8BC6-021494607F3D}" srcOrd="0" destOrd="0" presId="urn:microsoft.com/office/officeart/2016/7/layout/RepeatingBendingProcessNew"/>
    <dgm:cxn modelId="{D151346C-9BFC-4CE6-9087-DFD19E715261}" srcId="{A4A1E58F-7C4D-4591-BED4-E17B7A33A39C}" destId="{D3CC20E2-7786-4F00-9AA2-7B0D4F8FFDDB}" srcOrd="13" destOrd="0" parTransId="{FD353B41-9630-483C-9014-C4B5DF7C0D88}" sibTransId="{8422D901-6578-4D42-A0F7-0F7CCFE7D110}"/>
    <dgm:cxn modelId="{E801CD4D-D4BE-46B1-88A5-1420DCBA0185}" type="presOf" srcId="{4822BF93-D488-444A-8EB2-58B89EBC6DC8}" destId="{86A85B9C-5D80-4E39-B35E-A5A14E8948B3}" srcOrd="0" destOrd="0" presId="urn:microsoft.com/office/officeart/2016/7/layout/RepeatingBendingProcessNew"/>
    <dgm:cxn modelId="{2BBB004E-3E9A-47F3-8A24-A28A734774C1}" type="presOf" srcId="{C52CE06F-7625-414A-A147-C34C0420A228}" destId="{D4EC764F-EB0E-4943-B93A-F768C071923A}" srcOrd="1" destOrd="0" presId="urn:microsoft.com/office/officeart/2016/7/layout/RepeatingBendingProcessNew"/>
    <dgm:cxn modelId="{FE9E634E-8516-4410-A434-2F9804E8E935}" type="presOf" srcId="{1CC4F2F8-BAFF-47B2-B0A9-AF81514230A2}" destId="{7BA41F5E-1103-4ED4-AEEE-4BDD87859EA7}" srcOrd="0" destOrd="0" presId="urn:microsoft.com/office/officeart/2016/7/layout/RepeatingBendingProcessNew"/>
    <dgm:cxn modelId="{7E59BB70-D206-4E88-8CC3-B5F5CBEDDAB2}" srcId="{A4A1E58F-7C4D-4591-BED4-E17B7A33A39C}" destId="{62B7FC63-EBA6-4BC1-9A70-859889323779}" srcOrd="12" destOrd="0" parTransId="{AE4BCDC2-7B2A-4646-88C0-D1E3ABF94F12}" sibTransId="{C52CE06F-7625-414A-A147-C34C0420A228}"/>
    <dgm:cxn modelId="{30C2D872-8616-41F7-B319-B659D96D42E1}" type="presOf" srcId="{98771E15-7BFD-4AA4-B41D-58382D8F4705}" destId="{298797AE-BD93-433F-A56D-CF534FE19A77}" srcOrd="0" destOrd="0" presId="urn:microsoft.com/office/officeart/2016/7/layout/RepeatingBendingProcessNew"/>
    <dgm:cxn modelId="{553AAB73-2624-4382-872D-B6B8BF84A7DC}" srcId="{A4A1E58F-7C4D-4591-BED4-E17B7A33A39C}" destId="{1688F760-03C8-4CDB-92D8-9822E31C2050}" srcOrd="18" destOrd="0" parTransId="{770F090A-4A25-4DE9-930D-C819971AC375}" sibTransId="{BD8F249B-77FF-475C-93B5-714F513A93E3}"/>
    <dgm:cxn modelId="{88971356-A004-4618-B81C-3C02DEA1E1E7}" type="presOf" srcId="{9A74B7EE-E4C3-479C-A3DC-F92BEF028FF0}" destId="{1F6A1910-2300-475A-BA4A-A52D54CB733F}" srcOrd="0" destOrd="0" presId="urn:microsoft.com/office/officeart/2016/7/layout/RepeatingBendingProcessNew"/>
    <dgm:cxn modelId="{00D0A378-C91E-403B-8D3D-0592AE1B9F41}" type="presOf" srcId="{F3ACC263-9B1A-4927-BA93-E62A9A43B664}" destId="{E625C46A-E1DE-4F46-B122-B94166861EFE}" srcOrd="0" destOrd="0" presId="urn:microsoft.com/office/officeart/2016/7/layout/RepeatingBendingProcessNew"/>
    <dgm:cxn modelId="{DCF9937B-5889-423A-93E9-39787F914F14}" type="presOf" srcId="{82FEB58E-88BB-42DF-9982-7135E4B949E9}" destId="{0F31558F-B603-444E-B3A7-25A75BD47466}" srcOrd="0" destOrd="0" presId="urn:microsoft.com/office/officeart/2016/7/layout/RepeatingBendingProcessNew"/>
    <dgm:cxn modelId="{427A2780-848F-43BC-8E1D-89A2505D6018}" type="presOf" srcId="{37243167-F9AF-4F0B-A53F-17E102FC7D07}" destId="{3FDEE6F5-FD85-4C1A-BEE1-D8B4AB4851BF}" srcOrd="0" destOrd="0" presId="urn:microsoft.com/office/officeart/2016/7/layout/RepeatingBendingProcessNew"/>
    <dgm:cxn modelId="{86EFF087-03E4-436E-9F55-C8CFF26D0FCA}" srcId="{A4A1E58F-7C4D-4591-BED4-E17B7A33A39C}" destId="{7D66BB92-9227-4A31-BBA2-E5987F1D6E51}" srcOrd="4" destOrd="0" parTransId="{D5B1F065-D847-4F4F-A6B1-C9497804CCD7}" sibTransId="{540DB1A5-F7E1-4A2C-A66E-E5ED0F12D8D1}"/>
    <dgm:cxn modelId="{BBA22088-5FA3-4AAB-8751-F615E7844A01}" type="presOf" srcId="{48DB55B8-BC8A-49A7-8C3E-8B184787B25D}" destId="{8207B2C3-25CC-4C7C-820D-3E2421BDD6F6}" srcOrd="0" destOrd="0" presId="urn:microsoft.com/office/officeart/2016/7/layout/RepeatingBendingProcessNew"/>
    <dgm:cxn modelId="{31570C89-D3A3-4448-9464-53CC8D25EA59}" srcId="{A4A1E58F-7C4D-4591-BED4-E17B7A33A39C}" destId="{9649B68D-F9EE-48AD-B1FB-E7F6B2144CFF}" srcOrd="8" destOrd="0" parTransId="{C9142985-BAF5-4688-87F3-C2CD8991BB94}" sibTransId="{4822BF93-D488-444A-8EB2-58B89EBC6DC8}"/>
    <dgm:cxn modelId="{A9F1B68B-AB01-4711-9AF9-D075818515AC}" srcId="{A4A1E58F-7C4D-4591-BED4-E17B7A33A39C}" destId="{6DA3B861-CA89-4692-A549-FE54D4DD38E6}" srcOrd="10" destOrd="0" parTransId="{AA04C990-054F-410B-8481-02B2A1749E6A}" sibTransId="{2C2FA1EF-77B6-47F6-8EED-69AC4377D17C}"/>
    <dgm:cxn modelId="{991F3392-4740-4983-ADCE-F687C867CA81}" type="presOf" srcId="{3D86B9DB-1A3D-4A4A-849D-163FC6826DC7}" destId="{BBFA89B2-3685-46FD-BCC0-99DF8F531AF5}" srcOrd="0" destOrd="0" presId="urn:microsoft.com/office/officeart/2016/7/layout/RepeatingBendingProcessNew"/>
    <dgm:cxn modelId="{87624895-1A46-4B5E-B9FC-334510A1CD7A}" type="presOf" srcId="{D3CC20E2-7786-4F00-9AA2-7B0D4F8FFDDB}" destId="{A449869F-B302-4FDF-BBCF-00EE32760C33}" srcOrd="0" destOrd="0" presId="urn:microsoft.com/office/officeart/2016/7/layout/RepeatingBendingProcessNew"/>
    <dgm:cxn modelId="{82150896-428F-4FC3-97BD-AB7C69357350}" type="presOf" srcId="{E45A4C06-A052-4168-A3A9-11CE20DC0B12}" destId="{0AAFD379-8F46-431D-A126-D834E4F5DBDC}" srcOrd="0" destOrd="0" presId="urn:microsoft.com/office/officeart/2016/7/layout/RepeatingBendingProcessNew"/>
    <dgm:cxn modelId="{A6DD6E96-0F30-4E82-9BE2-1FF57A77CF62}" type="presOf" srcId="{DDF58195-27C7-4444-91D0-9C3E1E2FD201}" destId="{F900C388-397F-407D-81FF-0D903A071629}" srcOrd="0" destOrd="0" presId="urn:microsoft.com/office/officeart/2016/7/layout/RepeatingBendingProcessNew"/>
    <dgm:cxn modelId="{23825BA0-2C7D-46EC-991E-1C951D6B6189}" type="presOf" srcId="{5908B893-3C01-4A69-BA54-E385190FE954}" destId="{4BFBC161-E34E-410C-8F11-95608E0E9192}" srcOrd="0" destOrd="0" presId="urn:microsoft.com/office/officeart/2016/7/layout/RepeatingBendingProcessNew"/>
    <dgm:cxn modelId="{0A1DE3A1-E50E-4A75-A2DF-6F88DFC7B3B1}" type="presOf" srcId="{8422D901-6578-4D42-A0F7-0F7CCFE7D110}" destId="{48D79569-5C98-4380-9E2C-EB8A699D4897}" srcOrd="0" destOrd="0" presId="urn:microsoft.com/office/officeart/2016/7/layout/RepeatingBendingProcessNew"/>
    <dgm:cxn modelId="{446802AE-6BE8-4049-82F0-5E8030B1F499}" srcId="{A4A1E58F-7C4D-4591-BED4-E17B7A33A39C}" destId="{C5E4447C-E9E7-4711-91A1-EDFD9A4579AA}" srcOrd="3" destOrd="0" parTransId="{EBD8B454-C0B3-4372-B058-076B2ED47ADB}" sibTransId="{A0F6D48B-B0B2-4B4B-9E28-D551CCD98A2F}"/>
    <dgm:cxn modelId="{1203B2B0-DD40-41C8-A1EB-B04534D630F0}" srcId="{A4A1E58F-7C4D-4591-BED4-E17B7A33A39C}" destId="{DDF58195-27C7-4444-91D0-9C3E1E2FD201}" srcOrd="15" destOrd="0" parTransId="{856CEFE9-F476-42D6-921C-50B967B1BEF5}" sibTransId="{51B9BC59-4204-41D3-AB6C-996D57CB9DBB}"/>
    <dgm:cxn modelId="{F4E87EB5-5D2A-4283-930C-B278AC036844}" type="presOf" srcId="{51B9BC59-4204-41D3-AB6C-996D57CB9DBB}" destId="{FC251B9E-CBC4-4E1D-B0F1-513E7E72F1DF}" srcOrd="0" destOrd="0" presId="urn:microsoft.com/office/officeart/2016/7/layout/RepeatingBendingProcessNew"/>
    <dgm:cxn modelId="{4B75CFB7-39C7-43F1-84F3-06D9E8259509}" type="presOf" srcId="{CCEE8728-53E8-496A-A2E4-EE6507B5B09D}" destId="{4EDF13F9-88D7-41C7-9449-180AF3BACB6D}" srcOrd="1" destOrd="0" presId="urn:microsoft.com/office/officeart/2016/7/layout/RepeatingBendingProcessNew"/>
    <dgm:cxn modelId="{DAC1B9B9-C3A6-4050-9A85-BC8F62697206}" type="presOf" srcId="{5959561A-9FFA-4E86-9F87-2A6BC3C624B0}" destId="{A358D5AE-773E-4C6B-919E-DC09FC9E7171}" srcOrd="0" destOrd="0" presId="urn:microsoft.com/office/officeart/2016/7/layout/RepeatingBendingProcessNew"/>
    <dgm:cxn modelId="{D1FB45BC-F7F6-4F1D-9ABD-623B622956AB}" type="presOf" srcId="{5959561A-9FFA-4E86-9F87-2A6BC3C624B0}" destId="{EDC093AB-4DAB-4627-B023-095ACC3FB49F}" srcOrd="1" destOrd="0" presId="urn:microsoft.com/office/officeart/2016/7/layout/RepeatingBendingProcessNew"/>
    <dgm:cxn modelId="{03E0DCBC-1284-4C52-B195-B5927BDC32E9}" type="presOf" srcId="{9018EFD6-DFDC-4A2C-BE44-7D1B6C854ACF}" destId="{ED6BDBFF-DED4-4522-8476-6391D4ACC6CA}" srcOrd="1" destOrd="0" presId="urn:microsoft.com/office/officeart/2016/7/layout/RepeatingBendingProcessNew"/>
    <dgm:cxn modelId="{2CD652C0-C4C3-4BDF-875B-C145E8F488F4}" srcId="{A4A1E58F-7C4D-4591-BED4-E17B7A33A39C}" destId="{D41A4E9D-4B04-4F32-AD1A-CB4CB3C05EE7}" srcOrd="11" destOrd="0" parTransId="{BC9D8510-95B0-42F2-B871-2CA584530DB6}" sibTransId="{4FE65978-5753-457E-A70D-6DA3C4BF0B65}"/>
    <dgm:cxn modelId="{1BC79CC5-D886-42B0-84F7-B056A3661A98}" type="presOf" srcId="{540DB1A5-F7E1-4A2C-A66E-E5ED0F12D8D1}" destId="{F8F7B2C4-49C1-401E-9994-6930A940C067}" srcOrd="1" destOrd="0" presId="urn:microsoft.com/office/officeart/2016/7/layout/RepeatingBendingProcessNew"/>
    <dgm:cxn modelId="{48B69DCC-FCD3-474F-8BEC-5A15F9228BD0}" srcId="{A4A1E58F-7C4D-4591-BED4-E17B7A33A39C}" destId="{9A74B7EE-E4C3-479C-A3DC-F92BEF028FF0}" srcOrd="1" destOrd="0" parTransId="{3E213ADE-3D0F-4249-B108-86C5D6B54D55}" sibTransId="{336009C4-49FF-479F-8302-7440E0CD73D5}"/>
    <dgm:cxn modelId="{851F0DD3-9F17-4E82-97CB-B048D3B177FB}" type="presOf" srcId="{A0F6D48B-B0B2-4B4B-9E28-D551CCD98A2F}" destId="{E7A6F318-758D-4CD3-8BCD-16C17C622F1E}" srcOrd="0" destOrd="0" presId="urn:microsoft.com/office/officeart/2016/7/layout/RepeatingBendingProcessNew"/>
    <dgm:cxn modelId="{778F48D7-F6E3-4FC8-A5F9-51073D3FB1E8}" type="presOf" srcId="{336009C4-49FF-479F-8302-7440E0CD73D5}" destId="{23EE538F-304D-4D5D-910B-EBA530D4124A}" srcOrd="0" destOrd="0" presId="urn:microsoft.com/office/officeart/2016/7/layout/RepeatingBendingProcessNew"/>
    <dgm:cxn modelId="{288851D9-9D30-49E9-9C07-3481650AB870}" type="presOf" srcId="{4E569436-CFC6-47C7-83E2-CE4A2549F96C}" destId="{0975EC08-6832-453A-A105-A31F41375052}" srcOrd="1" destOrd="0" presId="urn:microsoft.com/office/officeart/2016/7/layout/RepeatingBendingProcessNew"/>
    <dgm:cxn modelId="{5DF481DA-4B29-45E7-BD09-5C1583365059}" type="presOf" srcId="{BD8F249B-77FF-475C-93B5-714F513A93E3}" destId="{872A6034-717C-4829-89C5-B0B608EDE1E5}" srcOrd="0" destOrd="0" presId="urn:microsoft.com/office/officeart/2016/7/layout/RepeatingBendingProcessNew"/>
    <dgm:cxn modelId="{231A8DDA-24EC-45AE-B415-982F074A3603}" type="presOf" srcId="{4FE65978-5753-457E-A70D-6DA3C4BF0B65}" destId="{1430AC0C-F71F-495F-B7BE-527BFF8CF1CE}" srcOrd="0" destOrd="0" presId="urn:microsoft.com/office/officeart/2016/7/layout/RepeatingBendingProcessNew"/>
    <dgm:cxn modelId="{871DFDDA-BFAD-4893-B959-240A3670C237}" srcId="{A4A1E58F-7C4D-4591-BED4-E17B7A33A39C}" destId="{1CC4F2F8-BAFF-47B2-B0A9-AF81514230A2}" srcOrd="0" destOrd="0" parTransId="{A2A7B959-1C85-4967-A537-19B077B72F85}" sibTransId="{3D86B9DB-1A3D-4A4A-849D-163FC6826DC7}"/>
    <dgm:cxn modelId="{DE31B7DB-2467-4AD2-907D-44006360DE12}" type="presOf" srcId="{7D66BB92-9227-4A31-BBA2-E5987F1D6E51}" destId="{758EE6A8-FB25-46E4-88A3-8395CAF216B3}" srcOrd="0" destOrd="0" presId="urn:microsoft.com/office/officeart/2016/7/layout/RepeatingBendingProcessNew"/>
    <dgm:cxn modelId="{42A8ECE0-5725-411F-8EF3-34DDEFBE85EF}" type="presOf" srcId="{FA8934EF-5FF4-4449-B78F-DF2EA3DE81CF}" destId="{34FB999D-2B0E-4F76-B2D4-D80A1A6FE07A}" srcOrd="0" destOrd="0" presId="urn:microsoft.com/office/officeart/2016/7/layout/RepeatingBendingProcessNew"/>
    <dgm:cxn modelId="{1E8F2FE2-AC92-4537-BFF9-8DA1AA2A7E86}" type="presOf" srcId="{A0F6D48B-B0B2-4B4B-9E28-D551CCD98A2F}" destId="{BE18ABF9-EC3F-4E57-ADF7-CCD25FE2320B}" srcOrd="1" destOrd="0" presId="urn:microsoft.com/office/officeart/2016/7/layout/RepeatingBendingProcessNew"/>
    <dgm:cxn modelId="{7B3752E3-6005-4D13-BA9E-F6F800DA186C}" type="presOf" srcId="{8422D901-6578-4D42-A0F7-0F7CCFE7D110}" destId="{75F96F57-945E-4762-B372-C320621171F4}" srcOrd="1" destOrd="0" presId="urn:microsoft.com/office/officeart/2016/7/layout/RepeatingBendingProcessNew"/>
    <dgm:cxn modelId="{E1C974E5-D960-49B1-A28F-B8C552A974CB}" srcId="{A4A1E58F-7C4D-4591-BED4-E17B7A33A39C}" destId="{67EC1DCF-FC26-400E-9E41-E834ABD663A9}" srcOrd="20" destOrd="0" parTransId="{6A591368-D766-4A6F-820E-91CD2E1BC2D9}" sibTransId="{52A66A57-4587-45CA-9B43-A1DEB40D9F27}"/>
    <dgm:cxn modelId="{0EEA13E7-CE1D-4177-8DD7-2C83EE3438FB}" type="presOf" srcId="{336009C4-49FF-479F-8302-7440E0CD73D5}" destId="{EF5B839C-7268-4C2B-AD3C-FE7D402A8A2C}" srcOrd="1" destOrd="0" presId="urn:microsoft.com/office/officeart/2016/7/layout/RepeatingBendingProcessNew"/>
    <dgm:cxn modelId="{3530DDEB-09C4-4D6B-AF57-037540E397D7}" type="presOf" srcId="{02A6F5C0-5668-4FE9-8914-0A3B07E67050}" destId="{0FFE5B71-B667-485C-AAB4-EBEBA72011CB}" srcOrd="1" destOrd="0" presId="urn:microsoft.com/office/officeart/2016/7/layout/RepeatingBendingProcessNew"/>
    <dgm:cxn modelId="{EB0312F0-B47B-4CD7-A44E-F92FCA2A872D}" type="presOf" srcId="{D41A4E9D-4B04-4F32-AD1A-CB4CB3C05EE7}" destId="{6B0DE97F-248C-4627-B5A4-557A500B7CC7}" srcOrd="0" destOrd="0" presId="urn:microsoft.com/office/officeart/2016/7/layout/RepeatingBendingProcessNew"/>
    <dgm:cxn modelId="{F8D1CCF0-C947-4AF7-ADB7-95E66BA19DBA}" type="presOf" srcId="{67EC1DCF-FC26-400E-9E41-E834ABD663A9}" destId="{A0434CBA-335F-4DDB-BBA6-0A52ED1EF7B4}" srcOrd="0" destOrd="0" presId="urn:microsoft.com/office/officeart/2016/7/layout/RepeatingBendingProcessNew"/>
    <dgm:cxn modelId="{373D8AF2-4D15-4C4D-BC41-132EE9E1EBF8}" type="presOf" srcId="{2C2FA1EF-77B6-47F6-8EED-69AC4377D17C}" destId="{52FC819D-DA8A-41A0-90B0-9F460EDAFB85}" srcOrd="0" destOrd="0" presId="urn:microsoft.com/office/officeart/2016/7/layout/RepeatingBendingProcessNew"/>
    <dgm:cxn modelId="{BAD72AF4-C8F3-49FC-B173-CFFC83CA13C0}" type="presOf" srcId="{FA9F66CE-B2DC-4D39-8C2C-D46BD4DE087F}" destId="{ADB122D1-D937-4AFE-986A-C276F9E75A78}" srcOrd="1" destOrd="0" presId="urn:microsoft.com/office/officeart/2016/7/layout/RepeatingBendingProcessNew"/>
    <dgm:cxn modelId="{A9FA7CF4-AA45-41B3-A54C-ACAA0546F1C9}" type="presOf" srcId="{4E569436-CFC6-47C7-83E2-CE4A2549F96C}" destId="{0C659127-2452-413F-92AD-AB44D1033D69}" srcOrd="0" destOrd="0" presId="urn:microsoft.com/office/officeart/2016/7/layout/RepeatingBendingProcessNew"/>
    <dgm:cxn modelId="{DF2AA2F9-0961-4E99-9073-67D444B06E68}" type="presOf" srcId="{4FE65978-5753-457E-A70D-6DA3C4BF0B65}" destId="{9D055B7C-AA78-4661-BB3B-F599A1CB1573}" srcOrd="1" destOrd="0" presId="urn:microsoft.com/office/officeart/2016/7/layout/RepeatingBendingProcessNew"/>
    <dgm:cxn modelId="{4F9A37FE-8B5F-4F11-9B04-D17F3F667A77}" srcId="{A4A1E58F-7C4D-4591-BED4-E17B7A33A39C}" destId="{F55A0350-5DC7-4920-85C9-D0AE1D35A814}" srcOrd="16" destOrd="0" parTransId="{35EA5C8D-FF4C-4658-80CE-0CDE0AA3D345}" sibTransId="{02A6F5C0-5668-4FE9-8914-0A3B07E67050}"/>
    <dgm:cxn modelId="{6EED1D8F-A105-4CC9-B63C-F0E12A1CA688}" type="presParOf" srcId="{968375CB-2122-4547-A36C-5121A7C48534}" destId="{7BA41F5E-1103-4ED4-AEEE-4BDD87859EA7}" srcOrd="0" destOrd="0" presId="urn:microsoft.com/office/officeart/2016/7/layout/RepeatingBendingProcessNew"/>
    <dgm:cxn modelId="{280301DE-DA49-485D-82AF-234A6C4246C0}" type="presParOf" srcId="{968375CB-2122-4547-A36C-5121A7C48534}" destId="{BBFA89B2-3685-46FD-BCC0-99DF8F531AF5}" srcOrd="1" destOrd="0" presId="urn:microsoft.com/office/officeart/2016/7/layout/RepeatingBendingProcessNew"/>
    <dgm:cxn modelId="{5FC9B18E-F0E1-4D54-9AEF-2C00E2FE7CF3}" type="presParOf" srcId="{BBFA89B2-3685-46FD-BCC0-99DF8F531AF5}" destId="{89D50A72-138C-4088-992A-5B04471BC04D}" srcOrd="0" destOrd="0" presId="urn:microsoft.com/office/officeart/2016/7/layout/RepeatingBendingProcessNew"/>
    <dgm:cxn modelId="{BD5F77BB-CFAC-42ED-B044-623112B8BC70}" type="presParOf" srcId="{968375CB-2122-4547-A36C-5121A7C48534}" destId="{1F6A1910-2300-475A-BA4A-A52D54CB733F}" srcOrd="2" destOrd="0" presId="urn:microsoft.com/office/officeart/2016/7/layout/RepeatingBendingProcessNew"/>
    <dgm:cxn modelId="{53DF789B-C826-4DAC-8462-40F388B9CE02}" type="presParOf" srcId="{968375CB-2122-4547-A36C-5121A7C48534}" destId="{23EE538F-304D-4D5D-910B-EBA530D4124A}" srcOrd="3" destOrd="0" presId="urn:microsoft.com/office/officeart/2016/7/layout/RepeatingBendingProcessNew"/>
    <dgm:cxn modelId="{82CF471A-A2F5-4CFF-9631-0510CE888E13}" type="presParOf" srcId="{23EE538F-304D-4D5D-910B-EBA530D4124A}" destId="{EF5B839C-7268-4C2B-AD3C-FE7D402A8A2C}" srcOrd="0" destOrd="0" presId="urn:microsoft.com/office/officeart/2016/7/layout/RepeatingBendingProcessNew"/>
    <dgm:cxn modelId="{73A69BE7-8233-40B1-A3A3-128F91DF4EC9}" type="presParOf" srcId="{968375CB-2122-4547-A36C-5121A7C48534}" destId="{BBAC9A76-0E4B-4B1D-87D6-F22F6832B97D}" srcOrd="4" destOrd="0" presId="urn:microsoft.com/office/officeart/2016/7/layout/RepeatingBendingProcessNew"/>
    <dgm:cxn modelId="{92C210D9-FA3A-4DD6-A768-1FE7A3563AD4}" type="presParOf" srcId="{968375CB-2122-4547-A36C-5121A7C48534}" destId="{A358D5AE-773E-4C6B-919E-DC09FC9E7171}" srcOrd="5" destOrd="0" presId="urn:microsoft.com/office/officeart/2016/7/layout/RepeatingBendingProcessNew"/>
    <dgm:cxn modelId="{549AF54E-E9B1-4F14-9216-FAE1BDC239D6}" type="presParOf" srcId="{A358D5AE-773E-4C6B-919E-DC09FC9E7171}" destId="{EDC093AB-4DAB-4627-B023-095ACC3FB49F}" srcOrd="0" destOrd="0" presId="urn:microsoft.com/office/officeart/2016/7/layout/RepeatingBendingProcessNew"/>
    <dgm:cxn modelId="{F6B24D24-0696-4736-AD8E-7E02BCCCB6A5}" type="presParOf" srcId="{968375CB-2122-4547-A36C-5121A7C48534}" destId="{B9F4A793-91ED-4FAA-97B2-3A259EF0BEB3}" srcOrd="6" destOrd="0" presId="urn:microsoft.com/office/officeart/2016/7/layout/RepeatingBendingProcessNew"/>
    <dgm:cxn modelId="{A6E9BF0E-6877-40EB-90BE-B9C9894AF5EE}" type="presParOf" srcId="{968375CB-2122-4547-A36C-5121A7C48534}" destId="{E7A6F318-758D-4CD3-8BCD-16C17C622F1E}" srcOrd="7" destOrd="0" presId="urn:microsoft.com/office/officeart/2016/7/layout/RepeatingBendingProcessNew"/>
    <dgm:cxn modelId="{16DD84B3-0AE5-4E9F-B5E3-58ABB67D66AD}" type="presParOf" srcId="{E7A6F318-758D-4CD3-8BCD-16C17C622F1E}" destId="{BE18ABF9-EC3F-4E57-ADF7-CCD25FE2320B}" srcOrd="0" destOrd="0" presId="urn:microsoft.com/office/officeart/2016/7/layout/RepeatingBendingProcessNew"/>
    <dgm:cxn modelId="{CF1B47E3-A705-4F4B-BF63-58B904375C86}" type="presParOf" srcId="{968375CB-2122-4547-A36C-5121A7C48534}" destId="{758EE6A8-FB25-46E4-88A3-8395CAF216B3}" srcOrd="8" destOrd="0" presId="urn:microsoft.com/office/officeart/2016/7/layout/RepeatingBendingProcessNew"/>
    <dgm:cxn modelId="{5055FF00-04F5-4FD7-9448-6C223560E8E1}" type="presParOf" srcId="{968375CB-2122-4547-A36C-5121A7C48534}" destId="{8C54BFEB-9F1B-476E-80BC-070A368BCCFA}" srcOrd="9" destOrd="0" presId="urn:microsoft.com/office/officeart/2016/7/layout/RepeatingBendingProcessNew"/>
    <dgm:cxn modelId="{A86614DB-CBBA-4856-BB3A-9D968997C4B0}" type="presParOf" srcId="{8C54BFEB-9F1B-476E-80BC-070A368BCCFA}" destId="{F8F7B2C4-49C1-401E-9994-6930A940C067}" srcOrd="0" destOrd="0" presId="urn:microsoft.com/office/officeart/2016/7/layout/RepeatingBendingProcessNew"/>
    <dgm:cxn modelId="{8140461F-49BF-4767-876B-3AD632C9041F}" type="presParOf" srcId="{968375CB-2122-4547-A36C-5121A7C48534}" destId="{34FB999D-2B0E-4F76-B2D4-D80A1A6FE07A}" srcOrd="10" destOrd="0" presId="urn:microsoft.com/office/officeart/2016/7/layout/RepeatingBendingProcessNew"/>
    <dgm:cxn modelId="{40FF5451-366C-4E64-A649-FA90C70FA8CC}" type="presParOf" srcId="{968375CB-2122-4547-A36C-5121A7C48534}" destId="{C7680FB6-4BE7-4AE0-BC28-9EFCBE18B464}" srcOrd="11" destOrd="0" presId="urn:microsoft.com/office/officeart/2016/7/layout/RepeatingBendingProcessNew"/>
    <dgm:cxn modelId="{1C7B5766-1435-4BB5-8FD0-1F15AD74EBEC}" type="presParOf" srcId="{C7680FB6-4BE7-4AE0-BC28-9EFCBE18B464}" destId="{ED6BDBFF-DED4-4522-8476-6391D4ACC6CA}" srcOrd="0" destOrd="0" presId="urn:microsoft.com/office/officeart/2016/7/layout/RepeatingBendingProcessNew"/>
    <dgm:cxn modelId="{50A3B930-D595-445A-8746-C5EE843CE456}" type="presParOf" srcId="{968375CB-2122-4547-A36C-5121A7C48534}" destId="{3FDEE6F5-FD85-4C1A-BEE1-D8B4AB4851BF}" srcOrd="12" destOrd="0" presId="urn:microsoft.com/office/officeart/2016/7/layout/RepeatingBendingProcessNew"/>
    <dgm:cxn modelId="{AA5E8838-C43A-471A-ACA6-75ED713A9CCF}" type="presParOf" srcId="{968375CB-2122-4547-A36C-5121A7C48534}" destId="{DFDA6CDD-8045-4FC5-8F39-D53255DFC8C9}" srcOrd="13" destOrd="0" presId="urn:microsoft.com/office/officeart/2016/7/layout/RepeatingBendingProcessNew"/>
    <dgm:cxn modelId="{D74626F1-2AB8-4BF9-BBB1-FC5B277AA7BC}" type="presParOf" srcId="{DFDA6CDD-8045-4FC5-8F39-D53255DFC8C9}" destId="{89A89A2A-7C95-46C6-81C5-A01D3A3D231F}" srcOrd="0" destOrd="0" presId="urn:microsoft.com/office/officeart/2016/7/layout/RepeatingBendingProcessNew"/>
    <dgm:cxn modelId="{DC000CC8-C4F8-41E1-AFFE-9923B51971FE}" type="presParOf" srcId="{968375CB-2122-4547-A36C-5121A7C48534}" destId="{E625C46A-E1DE-4F46-B122-B94166861EFE}" srcOrd="14" destOrd="0" presId="urn:microsoft.com/office/officeart/2016/7/layout/RepeatingBendingProcessNew"/>
    <dgm:cxn modelId="{5B058F5E-2A68-4F5A-BDC0-1C407A0048F5}" type="presParOf" srcId="{968375CB-2122-4547-A36C-5121A7C48534}" destId="{F3540B24-5F2E-410F-8738-E1E55FBA42D3}" srcOrd="15" destOrd="0" presId="urn:microsoft.com/office/officeart/2016/7/layout/RepeatingBendingProcessNew"/>
    <dgm:cxn modelId="{B6D2E3DD-087E-4CB0-B0FA-656700C177A9}" type="presParOf" srcId="{F3540B24-5F2E-410F-8738-E1E55FBA42D3}" destId="{ADB122D1-D937-4AFE-986A-C276F9E75A78}" srcOrd="0" destOrd="0" presId="urn:microsoft.com/office/officeart/2016/7/layout/RepeatingBendingProcessNew"/>
    <dgm:cxn modelId="{D953D29F-6A7F-41F5-A67B-11EF9651B541}" type="presParOf" srcId="{968375CB-2122-4547-A36C-5121A7C48534}" destId="{F475D60A-C4B5-4D49-8862-E1414118AD37}" srcOrd="16" destOrd="0" presId="urn:microsoft.com/office/officeart/2016/7/layout/RepeatingBendingProcessNew"/>
    <dgm:cxn modelId="{91402271-1108-4E4F-9CB2-5A3D57E94792}" type="presParOf" srcId="{968375CB-2122-4547-A36C-5121A7C48534}" destId="{86A85B9C-5D80-4E39-B35E-A5A14E8948B3}" srcOrd="17" destOrd="0" presId="urn:microsoft.com/office/officeart/2016/7/layout/RepeatingBendingProcessNew"/>
    <dgm:cxn modelId="{CB6C124D-3460-4D66-ABD9-F7D19BA26D59}" type="presParOf" srcId="{86A85B9C-5D80-4E39-B35E-A5A14E8948B3}" destId="{CAA96E5C-054D-4EA2-ADBA-93699FD11E51}" srcOrd="0" destOrd="0" presId="urn:microsoft.com/office/officeart/2016/7/layout/RepeatingBendingProcessNew"/>
    <dgm:cxn modelId="{84C8EF10-ACFD-43CF-A257-A8C7D9E412C8}" type="presParOf" srcId="{968375CB-2122-4547-A36C-5121A7C48534}" destId="{4BFBC161-E34E-410C-8F11-95608E0E9192}" srcOrd="18" destOrd="0" presId="urn:microsoft.com/office/officeart/2016/7/layout/RepeatingBendingProcessNew"/>
    <dgm:cxn modelId="{3B46CF50-D16B-4C54-9B58-E254BB474DE5}" type="presParOf" srcId="{968375CB-2122-4547-A36C-5121A7C48534}" destId="{0AAFD379-8F46-431D-A126-D834E4F5DBDC}" srcOrd="19" destOrd="0" presId="urn:microsoft.com/office/officeart/2016/7/layout/RepeatingBendingProcessNew"/>
    <dgm:cxn modelId="{841D5081-1B50-457F-9C21-82392E83E3A8}" type="presParOf" srcId="{0AAFD379-8F46-431D-A126-D834E4F5DBDC}" destId="{9DABBB06-B36C-4466-8916-ED0A158C12EB}" srcOrd="0" destOrd="0" presId="urn:microsoft.com/office/officeart/2016/7/layout/RepeatingBendingProcessNew"/>
    <dgm:cxn modelId="{A95B4DEC-FCE3-4CD1-8F57-7398BBAC5566}" type="presParOf" srcId="{968375CB-2122-4547-A36C-5121A7C48534}" destId="{5EC89DBE-2B3C-4A09-B19F-54B7BBFA2938}" srcOrd="20" destOrd="0" presId="urn:microsoft.com/office/officeart/2016/7/layout/RepeatingBendingProcessNew"/>
    <dgm:cxn modelId="{A50CE9AA-E162-4670-AB22-8A0CC8401062}" type="presParOf" srcId="{968375CB-2122-4547-A36C-5121A7C48534}" destId="{52FC819D-DA8A-41A0-90B0-9F460EDAFB85}" srcOrd="21" destOrd="0" presId="urn:microsoft.com/office/officeart/2016/7/layout/RepeatingBendingProcessNew"/>
    <dgm:cxn modelId="{5A39A0FF-5E4A-4790-8038-690E6C93171E}" type="presParOf" srcId="{52FC819D-DA8A-41A0-90B0-9F460EDAFB85}" destId="{CABF85CB-4282-49D8-8B76-7DCBB9C4EA6A}" srcOrd="0" destOrd="0" presId="urn:microsoft.com/office/officeart/2016/7/layout/RepeatingBendingProcessNew"/>
    <dgm:cxn modelId="{6A8CE5BE-E179-4DF7-ACFD-23D4BAB0881D}" type="presParOf" srcId="{968375CB-2122-4547-A36C-5121A7C48534}" destId="{6B0DE97F-248C-4627-B5A4-557A500B7CC7}" srcOrd="22" destOrd="0" presId="urn:microsoft.com/office/officeart/2016/7/layout/RepeatingBendingProcessNew"/>
    <dgm:cxn modelId="{BC30EFA0-852C-4798-9F58-E6416BE5B704}" type="presParOf" srcId="{968375CB-2122-4547-A36C-5121A7C48534}" destId="{1430AC0C-F71F-495F-B7BE-527BFF8CF1CE}" srcOrd="23" destOrd="0" presId="urn:microsoft.com/office/officeart/2016/7/layout/RepeatingBendingProcessNew"/>
    <dgm:cxn modelId="{89277FFB-D01D-462C-B626-595DAD6AA477}" type="presParOf" srcId="{1430AC0C-F71F-495F-B7BE-527BFF8CF1CE}" destId="{9D055B7C-AA78-4661-BB3B-F599A1CB1573}" srcOrd="0" destOrd="0" presId="urn:microsoft.com/office/officeart/2016/7/layout/RepeatingBendingProcessNew"/>
    <dgm:cxn modelId="{E5CBB056-FCBF-4FF9-A585-1451C1252FD9}" type="presParOf" srcId="{968375CB-2122-4547-A36C-5121A7C48534}" destId="{ABA5D391-E8CE-438D-B17D-8AB997339509}" srcOrd="24" destOrd="0" presId="urn:microsoft.com/office/officeart/2016/7/layout/RepeatingBendingProcessNew"/>
    <dgm:cxn modelId="{B205DAEF-4F85-4C0B-BEFF-EB71E00E0797}" type="presParOf" srcId="{968375CB-2122-4547-A36C-5121A7C48534}" destId="{58DE234C-86DB-48F3-8BC6-021494607F3D}" srcOrd="25" destOrd="0" presId="urn:microsoft.com/office/officeart/2016/7/layout/RepeatingBendingProcessNew"/>
    <dgm:cxn modelId="{695A9D6C-86F5-4331-9CD5-FFD6A627FD19}" type="presParOf" srcId="{58DE234C-86DB-48F3-8BC6-021494607F3D}" destId="{D4EC764F-EB0E-4943-B93A-F768C071923A}" srcOrd="0" destOrd="0" presId="urn:microsoft.com/office/officeart/2016/7/layout/RepeatingBendingProcessNew"/>
    <dgm:cxn modelId="{D0C6163E-59BE-49BF-8058-1A1548B3BD8D}" type="presParOf" srcId="{968375CB-2122-4547-A36C-5121A7C48534}" destId="{A449869F-B302-4FDF-BBCF-00EE32760C33}" srcOrd="26" destOrd="0" presId="urn:microsoft.com/office/officeart/2016/7/layout/RepeatingBendingProcessNew"/>
    <dgm:cxn modelId="{C0DB1B26-3B4B-4F69-B962-51205DDA68F7}" type="presParOf" srcId="{968375CB-2122-4547-A36C-5121A7C48534}" destId="{48D79569-5C98-4380-9E2C-EB8A699D4897}" srcOrd="27" destOrd="0" presId="urn:microsoft.com/office/officeart/2016/7/layout/RepeatingBendingProcessNew"/>
    <dgm:cxn modelId="{A8F411FF-7C8D-4C34-9B5B-900619FD6C60}" type="presParOf" srcId="{48D79569-5C98-4380-9E2C-EB8A699D4897}" destId="{75F96F57-945E-4762-B372-C320621171F4}" srcOrd="0" destOrd="0" presId="urn:microsoft.com/office/officeart/2016/7/layout/RepeatingBendingProcessNew"/>
    <dgm:cxn modelId="{F23508DD-AA11-4F8F-A3ED-D97A57FE64DD}" type="presParOf" srcId="{968375CB-2122-4547-A36C-5121A7C48534}" destId="{0F31558F-B603-444E-B3A7-25A75BD47466}" srcOrd="28" destOrd="0" presId="urn:microsoft.com/office/officeart/2016/7/layout/RepeatingBendingProcessNew"/>
    <dgm:cxn modelId="{59DBE95E-5614-4121-8056-48BB84A178E6}" type="presParOf" srcId="{968375CB-2122-4547-A36C-5121A7C48534}" destId="{8084A5C2-3D02-4DB3-BEF2-CACA20DBA144}" srcOrd="29" destOrd="0" presId="urn:microsoft.com/office/officeart/2016/7/layout/RepeatingBendingProcessNew"/>
    <dgm:cxn modelId="{0D1E1FF6-28AA-4F8A-BBF1-4726234B7F7E}" type="presParOf" srcId="{8084A5C2-3D02-4DB3-BEF2-CACA20DBA144}" destId="{4EDF13F9-88D7-41C7-9449-180AF3BACB6D}" srcOrd="0" destOrd="0" presId="urn:microsoft.com/office/officeart/2016/7/layout/RepeatingBendingProcessNew"/>
    <dgm:cxn modelId="{BE05C1FF-0418-48D2-A272-FF77F3DED24E}" type="presParOf" srcId="{968375CB-2122-4547-A36C-5121A7C48534}" destId="{F900C388-397F-407D-81FF-0D903A071629}" srcOrd="30" destOrd="0" presId="urn:microsoft.com/office/officeart/2016/7/layout/RepeatingBendingProcessNew"/>
    <dgm:cxn modelId="{B312DD59-0050-40A8-B967-1DE793583CB1}" type="presParOf" srcId="{968375CB-2122-4547-A36C-5121A7C48534}" destId="{FC251B9E-CBC4-4E1D-B0F1-513E7E72F1DF}" srcOrd="31" destOrd="0" presId="urn:microsoft.com/office/officeart/2016/7/layout/RepeatingBendingProcessNew"/>
    <dgm:cxn modelId="{0BA6134B-F979-4A03-8534-6A1EB6D266AE}" type="presParOf" srcId="{FC251B9E-CBC4-4E1D-B0F1-513E7E72F1DF}" destId="{9FF758F2-2BD4-42DC-9AD4-0E01A5CCA1AD}" srcOrd="0" destOrd="0" presId="urn:microsoft.com/office/officeart/2016/7/layout/RepeatingBendingProcessNew"/>
    <dgm:cxn modelId="{5FBFEF42-BA64-4C14-A731-AA5105BE8B2B}" type="presParOf" srcId="{968375CB-2122-4547-A36C-5121A7C48534}" destId="{14A2DD3A-EE0A-44FE-BD76-B1A586471EAD}" srcOrd="32" destOrd="0" presId="urn:microsoft.com/office/officeart/2016/7/layout/RepeatingBendingProcessNew"/>
    <dgm:cxn modelId="{3DCF16D1-DB10-419A-817A-1C6BB3C12EAC}" type="presParOf" srcId="{968375CB-2122-4547-A36C-5121A7C48534}" destId="{236EE5B7-9470-442A-A5D7-A20572A0C99F}" srcOrd="33" destOrd="0" presId="urn:microsoft.com/office/officeart/2016/7/layout/RepeatingBendingProcessNew"/>
    <dgm:cxn modelId="{BF84EA02-66A3-4383-84AA-F6388088DC73}" type="presParOf" srcId="{236EE5B7-9470-442A-A5D7-A20572A0C99F}" destId="{0FFE5B71-B667-485C-AAB4-EBEBA72011CB}" srcOrd="0" destOrd="0" presId="urn:microsoft.com/office/officeart/2016/7/layout/RepeatingBendingProcessNew"/>
    <dgm:cxn modelId="{2FC5630A-0845-4B87-9E7A-2B636453B344}" type="presParOf" srcId="{968375CB-2122-4547-A36C-5121A7C48534}" destId="{6E488FDA-EA2B-45E7-AF03-9DAE1D5904B1}" srcOrd="34" destOrd="0" presId="urn:microsoft.com/office/officeart/2016/7/layout/RepeatingBendingProcessNew"/>
    <dgm:cxn modelId="{2B76C976-08A6-4C8E-AB34-F654E0E4FA9A}" type="presParOf" srcId="{968375CB-2122-4547-A36C-5121A7C48534}" destId="{0C659127-2452-413F-92AD-AB44D1033D69}" srcOrd="35" destOrd="0" presId="urn:microsoft.com/office/officeart/2016/7/layout/RepeatingBendingProcessNew"/>
    <dgm:cxn modelId="{AED0BBD3-13C7-4219-8AFD-CAB2DAC1F13F}" type="presParOf" srcId="{0C659127-2452-413F-92AD-AB44D1033D69}" destId="{0975EC08-6832-453A-A105-A31F41375052}" srcOrd="0" destOrd="0" presId="urn:microsoft.com/office/officeart/2016/7/layout/RepeatingBendingProcessNew"/>
    <dgm:cxn modelId="{81A9CAFA-D549-4EE2-95CF-C8A4BD2A60DA}" type="presParOf" srcId="{968375CB-2122-4547-A36C-5121A7C48534}" destId="{21A009A9-76C1-4DF4-8FF8-F08E0654D728}" srcOrd="36" destOrd="0" presId="urn:microsoft.com/office/officeart/2016/7/layout/RepeatingBendingProcessNew"/>
    <dgm:cxn modelId="{C11A0B4B-5EC0-4F04-A64A-CC7789B14FC9}" type="presParOf" srcId="{968375CB-2122-4547-A36C-5121A7C48534}" destId="{872A6034-717C-4829-89C5-B0B608EDE1E5}" srcOrd="37" destOrd="0" presId="urn:microsoft.com/office/officeart/2016/7/layout/RepeatingBendingProcessNew"/>
    <dgm:cxn modelId="{80ED889E-B1D8-45DA-BD5C-11B65E30239D}" type="presParOf" srcId="{872A6034-717C-4829-89C5-B0B608EDE1E5}" destId="{055828B4-283B-443E-9497-137791D36C54}" srcOrd="0" destOrd="0" presId="urn:microsoft.com/office/officeart/2016/7/layout/RepeatingBendingProcessNew"/>
    <dgm:cxn modelId="{3E74D85F-7EB5-4D92-961C-6F515AC539A6}" type="presParOf" srcId="{968375CB-2122-4547-A36C-5121A7C48534}" destId="{298797AE-BD93-433F-A56D-CF534FE19A77}" srcOrd="38" destOrd="0" presId="urn:microsoft.com/office/officeart/2016/7/layout/RepeatingBendingProcessNew"/>
    <dgm:cxn modelId="{340066EE-9CAC-4F60-A4E7-E14B731023A5}" type="presParOf" srcId="{968375CB-2122-4547-A36C-5121A7C48534}" destId="{8207B2C3-25CC-4C7C-820D-3E2421BDD6F6}" srcOrd="39" destOrd="0" presId="urn:microsoft.com/office/officeart/2016/7/layout/RepeatingBendingProcessNew"/>
    <dgm:cxn modelId="{7C3028A3-56F8-47F4-A0BA-3FDE159B958E}" type="presParOf" srcId="{8207B2C3-25CC-4C7C-820D-3E2421BDD6F6}" destId="{08FD712A-9CF3-43DD-BF64-BDB58FDE7A8D}" srcOrd="0" destOrd="0" presId="urn:microsoft.com/office/officeart/2016/7/layout/RepeatingBendingProcessNew"/>
    <dgm:cxn modelId="{7CAC62DB-A870-497E-8CCB-89E2C10B169B}" type="presParOf" srcId="{968375CB-2122-4547-A36C-5121A7C48534}" destId="{A0434CBA-335F-4DDB-BBA6-0A52ED1EF7B4}" srcOrd="4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F4216A-8F82-4A9F-AD40-CFEACD421A27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E065FF33-02C9-4065-8D84-841107F37897}">
      <dgm:prSet/>
      <dgm:spPr/>
      <dgm:t>
        <a:bodyPr/>
        <a:lstStyle/>
        <a:p>
          <a:r>
            <a:rPr lang="en-US" dirty="0"/>
            <a:t>List All Units (including Inactive):</a:t>
          </a:r>
        </a:p>
      </dgm:t>
    </dgm:pt>
    <dgm:pt modelId="{C0DDFD8F-FD1C-4803-BB38-C8577D0DD6F7}" type="parTrans" cxnId="{CD2ABC0A-E0E3-4C47-BB74-172390CF3697}">
      <dgm:prSet/>
      <dgm:spPr/>
      <dgm:t>
        <a:bodyPr/>
        <a:lstStyle/>
        <a:p>
          <a:endParaRPr lang="en-US"/>
        </a:p>
      </dgm:t>
    </dgm:pt>
    <dgm:pt modelId="{22F0802E-95CB-491D-BFDB-B8CDF187F1E0}" type="sibTrans" cxnId="{CD2ABC0A-E0E3-4C47-BB74-172390CF3697}">
      <dgm:prSet/>
      <dgm:spPr/>
      <dgm:t>
        <a:bodyPr/>
        <a:lstStyle/>
        <a:p>
          <a:endParaRPr lang="en-US"/>
        </a:p>
      </dgm:t>
    </dgm:pt>
    <dgm:pt modelId="{26D8E2FD-1ACE-4CB2-B9B8-F5F2784E4A38}">
      <dgm:prSet/>
      <dgm:spPr/>
      <dgm:t>
        <a:bodyPr/>
        <a:lstStyle/>
        <a:p>
          <a:r>
            <a:rPr lang="en-US" dirty="0" err="1"/>
            <a:t>systemctl</a:t>
          </a:r>
          <a:r>
            <a:rPr lang="en-US" dirty="0"/>
            <a:t> list-units --type=service --all</a:t>
          </a:r>
        </a:p>
      </dgm:t>
    </dgm:pt>
    <dgm:pt modelId="{9C79E824-60B5-4E9E-A19F-8283EEE28B8C}" type="parTrans" cxnId="{4390CBC9-47E0-416D-B2B7-1A24F5039E7A}">
      <dgm:prSet/>
      <dgm:spPr/>
      <dgm:t>
        <a:bodyPr/>
        <a:lstStyle/>
        <a:p>
          <a:endParaRPr lang="en-US"/>
        </a:p>
      </dgm:t>
    </dgm:pt>
    <dgm:pt modelId="{38453F83-5831-49CE-B318-C6A195B51338}" type="sibTrans" cxnId="{4390CBC9-47E0-416D-B2B7-1A24F5039E7A}">
      <dgm:prSet/>
      <dgm:spPr/>
      <dgm:t>
        <a:bodyPr/>
        <a:lstStyle/>
        <a:p>
          <a:endParaRPr lang="en-US"/>
        </a:p>
      </dgm:t>
    </dgm:pt>
    <dgm:pt modelId="{7CCA1ACF-31B1-4D9F-A339-C9EA4A871331}">
      <dgm:prSet/>
      <dgm:spPr/>
      <dgm:t>
        <a:bodyPr/>
        <a:lstStyle/>
        <a:p>
          <a:pPr rtl="0"/>
          <a:r>
            <a:rPr lang="en-US" dirty="0"/>
            <a:t>Ova komanda navodi sve servisne jedinice, uključujući i one koje su neaktivne.</a:t>
          </a:r>
        </a:p>
      </dgm:t>
    </dgm:pt>
    <dgm:pt modelId="{2F273A40-A5C7-4F1B-9285-4A8DE9D2D4E0}" type="parTrans" cxnId="{2889902B-5C31-426A-A009-6AF221665922}">
      <dgm:prSet/>
      <dgm:spPr/>
      <dgm:t>
        <a:bodyPr/>
        <a:lstStyle/>
        <a:p>
          <a:endParaRPr lang="en-US"/>
        </a:p>
      </dgm:t>
    </dgm:pt>
    <dgm:pt modelId="{D4EF0566-22BB-4B19-8266-47A0664A0B1B}" type="sibTrans" cxnId="{2889902B-5C31-426A-A009-6AF221665922}">
      <dgm:prSet/>
      <dgm:spPr/>
      <dgm:t>
        <a:bodyPr/>
        <a:lstStyle/>
        <a:p>
          <a:endParaRPr lang="en-US"/>
        </a:p>
      </dgm:t>
    </dgm:pt>
    <dgm:pt modelId="{A235061F-BCB7-4E7E-8841-87FF93F72530}">
      <dgm:prSet/>
      <dgm:spPr/>
      <dgm:t>
        <a:bodyPr/>
        <a:lstStyle/>
        <a:p>
          <a:r>
            <a:rPr lang="en-US" dirty="0"/>
            <a:t>View Logs for a Service:</a:t>
          </a:r>
        </a:p>
      </dgm:t>
    </dgm:pt>
    <dgm:pt modelId="{93F28984-762C-4FDB-9BFC-A440FAD5C734}" type="parTrans" cxnId="{4DED7F08-8904-49CF-8CCB-898154229A85}">
      <dgm:prSet/>
      <dgm:spPr/>
      <dgm:t>
        <a:bodyPr/>
        <a:lstStyle/>
        <a:p>
          <a:endParaRPr lang="en-US"/>
        </a:p>
      </dgm:t>
    </dgm:pt>
    <dgm:pt modelId="{9221FA52-7E90-4A47-A08F-6CEDB7DF2E43}" type="sibTrans" cxnId="{4DED7F08-8904-49CF-8CCB-898154229A85}">
      <dgm:prSet/>
      <dgm:spPr/>
      <dgm:t>
        <a:bodyPr/>
        <a:lstStyle/>
        <a:p>
          <a:endParaRPr lang="en-US"/>
        </a:p>
      </dgm:t>
    </dgm:pt>
    <dgm:pt modelId="{0FFA0B2D-434C-43AD-823A-A9E47EDDAB50}">
      <dgm:prSet/>
      <dgm:spPr/>
      <dgm:t>
        <a:bodyPr/>
        <a:lstStyle/>
        <a:p>
          <a:r>
            <a:rPr lang="en-US" dirty="0" err="1"/>
            <a:t>journalctl</a:t>
          </a:r>
          <a:r>
            <a:rPr lang="en-US" dirty="0"/>
            <a:t> -u service-name</a:t>
          </a:r>
        </a:p>
      </dgm:t>
    </dgm:pt>
    <dgm:pt modelId="{A3FAE19C-A36E-4149-BE08-332E40FC3594}" type="parTrans" cxnId="{12D8E42B-9ECB-4BB7-869B-8D8B46FF4688}">
      <dgm:prSet/>
      <dgm:spPr/>
      <dgm:t>
        <a:bodyPr/>
        <a:lstStyle/>
        <a:p>
          <a:endParaRPr lang="en-US"/>
        </a:p>
      </dgm:t>
    </dgm:pt>
    <dgm:pt modelId="{5D1A80BE-249C-4584-A2B0-8CFD22CE7B0D}" type="sibTrans" cxnId="{12D8E42B-9ECB-4BB7-869B-8D8B46FF4688}">
      <dgm:prSet/>
      <dgm:spPr/>
      <dgm:t>
        <a:bodyPr/>
        <a:lstStyle/>
        <a:p>
          <a:endParaRPr lang="en-US"/>
        </a:p>
      </dgm:t>
    </dgm:pt>
    <dgm:pt modelId="{AE04A879-B8F1-41BC-8ADE-7C2B7D9FA74F}">
      <dgm:prSet/>
      <dgm:spPr/>
      <dgm:t>
        <a:bodyPr/>
        <a:lstStyle/>
        <a:p>
          <a:pPr rtl="0"/>
          <a:r>
            <a:rPr lang="en-US" dirty="0"/>
            <a:t>Ova komanda prikazuje evidencije vezane za određenu uslugu, što olakšava rešavanje problema.</a:t>
          </a:r>
        </a:p>
      </dgm:t>
    </dgm:pt>
    <dgm:pt modelId="{468A3E14-A19A-4B1D-918E-D1AA07D894B3}" type="parTrans" cxnId="{566FB990-9E29-4F5B-867B-4F2FE97034B4}">
      <dgm:prSet/>
      <dgm:spPr/>
      <dgm:t>
        <a:bodyPr/>
        <a:lstStyle/>
        <a:p>
          <a:endParaRPr lang="en-US"/>
        </a:p>
      </dgm:t>
    </dgm:pt>
    <dgm:pt modelId="{D1CD610B-B943-4171-B890-9B8ADB961E2C}" type="sibTrans" cxnId="{566FB990-9E29-4F5B-867B-4F2FE97034B4}">
      <dgm:prSet/>
      <dgm:spPr/>
      <dgm:t>
        <a:bodyPr/>
        <a:lstStyle/>
        <a:p>
          <a:endParaRPr lang="en-US"/>
        </a:p>
      </dgm:t>
    </dgm:pt>
    <dgm:pt modelId="{2749B60C-B142-480D-9D08-840414443ED7}">
      <dgm:prSet/>
      <dgm:spPr/>
      <dgm:t>
        <a:bodyPr/>
        <a:lstStyle/>
        <a:p>
          <a:r>
            <a:rPr lang="en-US" dirty="0"/>
            <a:t>View System Boot Journal:</a:t>
          </a:r>
        </a:p>
      </dgm:t>
    </dgm:pt>
    <dgm:pt modelId="{5A65F687-5587-4242-B36B-09BF3C1DCAA8}" type="parTrans" cxnId="{4FD2DFC1-32F7-42AC-9896-B861E6D9324C}">
      <dgm:prSet/>
      <dgm:spPr/>
      <dgm:t>
        <a:bodyPr/>
        <a:lstStyle/>
        <a:p>
          <a:endParaRPr lang="en-US"/>
        </a:p>
      </dgm:t>
    </dgm:pt>
    <dgm:pt modelId="{3F18A73D-F518-4516-9C10-79311A1C4D63}" type="sibTrans" cxnId="{4FD2DFC1-32F7-42AC-9896-B861E6D9324C}">
      <dgm:prSet/>
      <dgm:spPr/>
      <dgm:t>
        <a:bodyPr/>
        <a:lstStyle/>
        <a:p>
          <a:endParaRPr lang="en-US"/>
        </a:p>
      </dgm:t>
    </dgm:pt>
    <dgm:pt modelId="{965D5ED3-2A2F-441F-9E0E-D5E6A804BA45}">
      <dgm:prSet/>
      <dgm:spPr/>
      <dgm:t>
        <a:bodyPr/>
        <a:lstStyle/>
        <a:p>
          <a:r>
            <a:rPr lang="en-US" dirty="0" err="1"/>
            <a:t>journalctl</a:t>
          </a:r>
          <a:r>
            <a:rPr lang="en-US" dirty="0"/>
            <a:t> -b</a:t>
          </a:r>
        </a:p>
      </dgm:t>
    </dgm:pt>
    <dgm:pt modelId="{46CDB018-094E-458F-ABD9-DE9FCDF2A7EA}" type="parTrans" cxnId="{C843306C-364C-43C3-9829-113552AAC073}">
      <dgm:prSet/>
      <dgm:spPr/>
      <dgm:t>
        <a:bodyPr/>
        <a:lstStyle/>
        <a:p>
          <a:endParaRPr lang="en-US"/>
        </a:p>
      </dgm:t>
    </dgm:pt>
    <dgm:pt modelId="{CBE8EC10-7053-4C89-8D83-59871B48A1F6}" type="sibTrans" cxnId="{C843306C-364C-43C3-9829-113552AAC073}">
      <dgm:prSet/>
      <dgm:spPr/>
      <dgm:t>
        <a:bodyPr/>
        <a:lstStyle/>
        <a:p>
          <a:endParaRPr lang="en-US"/>
        </a:p>
      </dgm:t>
    </dgm:pt>
    <dgm:pt modelId="{A98E26FC-B23D-429E-B904-944286651546}">
      <dgm:prSet/>
      <dgm:spPr/>
      <dgm:t>
        <a:bodyPr/>
        <a:lstStyle/>
        <a:p>
          <a:pPr rtl="0"/>
          <a:r>
            <a:rPr lang="en-US" dirty="0"/>
            <a:t>Koristite ovu komandu da vidite dnevnik pokretanja sistema, koji prikazuje evidenciju trenutnog pokretanja</a:t>
          </a:r>
          <a:r>
            <a:rPr lang="en-US" dirty="0">
              <a:latin typeface="Calibri Light" panose="020F0302020204030204"/>
            </a:rPr>
            <a:t>.</a:t>
          </a:r>
          <a:endParaRPr lang="en-US" dirty="0"/>
        </a:p>
      </dgm:t>
    </dgm:pt>
    <dgm:pt modelId="{8D5E97D9-BBB1-4C74-9AB5-6F55EFC6327A}" type="parTrans" cxnId="{71F01BB6-21D5-4345-9C13-5796A39CBE42}">
      <dgm:prSet/>
      <dgm:spPr/>
      <dgm:t>
        <a:bodyPr/>
        <a:lstStyle/>
        <a:p>
          <a:endParaRPr lang="en-US"/>
        </a:p>
      </dgm:t>
    </dgm:pt>
    <dgm:pt modelId="{020EDFE9-F3F6-4A69-A448-8465140C15FA}" type="sibTrans" cxnId="{71F01BB6-21D5-4345-9C13-5796A39CBE42}">
      <dgm:prSet/>
      <dgm:spPr/>
      <dgm:t>
        <a:bodyPr/>
        <a:lstStyle/>
        <a:p>
          <a:endParaRPr lang="en-US"/>
        </a:p>
      </dgm:t>
    </dgm:pt>
    <dgm:pt modelId="{F0830B9E-B8C0-4D56-8448-A56E1F0C55F6}">
      <dgm:prSet/>
      <dgm:spPr/>
      <dgm:t>
        <a:bodyPr/>
        <a:lstStyle/>
        <a:p>
          <a:r>
            <a:rPr lang="en-US" dirty="0"/>
            <a:t>View Logs with Follow Mode:</a:t>
          </a:r>
        </a:p>
      </dgm:t>
    </dgm:pt>
    <dgm:pt modelId="{ACC7FC4A-017F-47D7-BE1D-44B690EE8A70}" type="parTrans" cxnId="{AA9C1BD0-E84E-433F-A301-254C4934DC6F}">
      <dgm:prSet/>
      <dgm:spPr/>
      <dgm:t>
        <a:bodyPr/>
        <a:lstStyle/>
        <a:p>
          <a:endParaRPr lang="en-US"/>
        </a:p>
      </dgm:t>
    </dgm:pt>
    <dgm:pt modelId="{83CC659A-828F-49E9-BEA3-80522E34C348}" type="sibTrans" cxnId="{AA9C1BD0-E84E-433F-A301-254C4934DC6F}">
      <dgm:prSet/>
      <dgm:spPr/>
      <dgm:t>
        <a:bodyPr/>
        <a:lstStyle/>
        <a:p>
          <a:endParaRPr lang="en-US"/>
        </a:p>
      </dgm:t>
    </dgm:pt>
    <dgm:pt modelId="{90D906B9-1E84-49A7-A305-E1FA5774FBE9}">
      <dgm:prSet/>
      <dgm:spPr/>
      <dgm:t>
        <a:bodyPr/>
        <a:lstStyle/>
        <a:p>
          <a:r>
            <a:rPr lang="en-US" dirty="0" err="1"/>
            <a:t>journalctl</a:t>
          </a:r>
          <a:r>
            <a:rPr lang="en-US" dirty="0"/>
            <a:t> -f</a:t>
          </a:r>
          <a:br>
            <a:rPr lang="en-US" dirty="0"/>
          </a:br>
          <a:endParaRPr lang="en-US" dirty="0"/>
        </a:p>
      </dgm:t>
    </dgm:pt>
    <dgm:pt modelId="{8DFBCA8E-C6BE-4A3B-85D9-56FDCBE7B64E}" type="parTrans" cxnId="{62738FAE-83D2-4FAB-A71B-378160AF86CB}">
      <dgm:prSet/>
      <dgm:spPr/>
      <dgm:t>
        <a:bodyPr/>
        <a:lstStyle/>
        <a:p>
          <a:endParaRPr lang="en-US"/>
        </a:p>
      </dgm:t>
    </dgm:pt>
    <dgm:pt modelId="{545F6F39-B2DA-4037-A6C6-50DCDA10669C}" type="sibTrans" cxnId="{62738FAE-83D2-4FAB-A71B-378160AF86CB}">
      <dgm:prSet/>
      <dgm:spPr/>
      <dgm:t>
        <a:bodyPr/>
        <a:lstStyle/>
        <a:p>
          <a:endParaRPr lang="en-US"/>
        </a:p>
      </dgm:t>
    </dgm:pt>
    <dgm:pt modelId="{BA73FE5C-5B3D-443E-B4B8-BCDDB7C910CE}">
      <dgm:prSet/>
      <dgm:spPr/>
      <dgm:t>
        <a:bodyPr/>
        <a:lstStyle/>
        <a:p>
          <a:pPr rtl="0"/>
          <a:r>
            <a:rPr lang="en-US" dirty="0"/>
            <a:t>Ova </a:t>
          </a:r>
          <a:r>
            <a:rPr lang="en-US" dirty="0" err="1"/>
            <a:t>komanda</a:t>
          </a:r>
          <a:r>
            <a:rPr lang="en-US" dirty="0"/>
            <a:t> </a:t>
          </a:r>
          <a:r>
            <a:rPr lang="en-US" dirty="0" err="1"/>
            <a:t>prikazuje</a:t>
          </a:r>
          <a:r>
            <a:rPr lang="en-US" dirty="0"/>
            <a:t> evidencije u realnom vremenu, ažurirajući se kako se kreiraju novi unosi dnevnika.</a:t>
          </a:r>
        </a:p>
      </dgm:t>
    </dgm:pt>
    <dgm:pt modelId="{DFF2FD4E-1443-4CEB-893C-56CAAA4A4AE0}" type="parTrans" cxnId="{CCCF4684-0D2A-49A8-9623-7D5329E810C3}">
      <dgm:prSet/>
      <dgm:spPr/>
      <dgm:t>
        <a:bodyPr/>
        <a:lstStyle/>
        <a:p>
          <a:endParaRPr lang="en-US"/>
        </a:p>
      </dgm:t>
    </dgm:pt>
    <dgm:pt modelId="{E8E07E03-7790-4A8A-830B-020BA4644C1B}" type="sibTrans" cxnId="{CCCF4684-0D2A-49A8-9623-7D5329E810C3}">
      <dgm:prSet/>
      <dgm:spPr/>
      <dgm:t>
        <a:bodyPr/>
        <a:lstStyle/>
        <a:p>
          <a:endParaRPr lang="en-US"/>
        </a:p>
      </dgm:t>
    </dgm:pt>
    <dgm:pt modelId="{F9558499-A8F5-4E6F-B114-25F6631F25C2}">
      <dgm:prSet/>
      <dgm:spPr/>
      <dgm:t>
        <a:bodyPr/>
        <a:lstStyle/>
        <a:p>
          <a:r>
            <a:rPr lang="en-US" dirty="0"/>
            <a:t>Reload </a:t>
          </a:r>
          <a:r>
            <a:rPr lang="en-US" dirty="0" err="1"/>
            <a:t>Systemd</a:t>
          </a:r>
          <a:r>
            <a:rPr lang="en-US" dirty="0"/>
            <a:t> Configuration:</a:t>
          </a:r>
        </a:p>
      </dgm:t>
    </dgm:pt>
    <dgm:pt modelId="{6593AC27-1E46-4811-A00F-6D52D53FA07F}" type="parTrans" cxnId="{6F6CB1E6-BC0B-4EF1-B597-28D594F2A5DC}">
      <dgm:prSet/>
      <dgm:spPr/>
      <dgm:t>
        <a:bodyPr/>
        <a:lstStyle/>
        <a:p>
          <a:endParaRPr lang="en-US"/>
        </a:p>
      </dgm:t>
    </dgm:pt>
    <dgm:pt modelId="{AD359843-4827-46A2-AB9A-CB6BBAA5FF03}" type="sibTrans" cxnId="{6F6CB1E6-BC0B-4EF1-B597-28D594F2A5DC}">
      <dgm:prSet/>
      <dgm:spPr/>
      <dgm:t>
        <a:bodyPr/>
        <a:lstStyle/>
        <a:p>
          <a:endParaRPr lang="en-US"/>
        </a:p>
      </dgm:t>
    </dgm:pt>
    <dgm:pt modelId="{B8D29DEF-D417-4CA4-A85A-32CC32AEF130}">
      <dgm:prSet/>
      <dgm:spPr/>
      <dgm:t>
        <a:bodyPr/>
        <a:lstStyle/>
        <a:p>
          <a:r>
            <a:rPr lang="en-US" dirty="0" err="1"/>
            <a:t>sudo</a:t>
          </a:r>
          <a:r>
            <a:rPr lang="en-US" dirty="0"/>
            <a:t> </a:t>
          </a:r>
          <a:r>
            <a:rPr lang="en-US" dirty="0" err="1"/>
            <a:t>systemctl</a:t>
          </a:r>
          <a:r>
            <a:rPr lang="en-US" dirty="0"/>
            <a:t> daemon-reload</a:t>
          </a:r>
          <a:br>
            <a:rPr lang="en-US" dirty="0"/>
          </a:br>
          <a:endParaRPr lang="en-US" dirty="0"/>
        </a:p>
      </dgm:t>
    </dgm:pt>
    <dgm:pt modelId="{A75DE27F-6867-4DB9-A3FD-F049C1F8C9E6}" type="parTrans" cxnId="{BD1A8BD3-EA1A-4ECE-896F-95D383CFAE8A}">
      <dgm:prSet/>
      <dgm:spPr/>
      <dgm:t>
        <a:bodyPr/>
        <a:lstStyle/>
        <a:p>
          <a:endParaRPr lang="en-US"/>
        </a:p>
      </dgm:t>
    </dgm:pt>
    <dgm:pt modelId="{43AF2198-6860-4360-8DAC-F0F7E02241E6}" type="sibTrans" cxnId="{BD1A8BD3-EA1A-4ECE-896F-95D383CFAE8A}">
      <dgm:prSet/>
      <dgm:spPr/>
      <dgm:t>
        <a:bodyPr/>
        <a:lstStyle/>
        <a:p>
          <a:endParaRPr lang="en-US"/>
        </a:p>
      </dgm:t>
    </dgm:pt>
    <dgm:pt modelId="{9F132EE0-C946-42FE-ACC3-884A26BD3443}">
      <dgm:prSet/>
      <dgm:spPr/>
      <dgm:t>
        <a:bodyPr/>
        <a:lstStyle/>
        <a:p>
          <a:pPr rtl="0"/>
          <a:r>
            <a:rPr lang="en-US" dirty="0" err="1"/>
            <a:t>Nakon</a:t>
          </a:r>
          <a:r>
            <a:rPr lang="en-US" dirty="0"/>
            <a:t> </a:t>
          </a:r>
          <a:r>
            <a:rPr lang="en-US" dirty="0" err="1"/>
            <a:t>što</a:t>
          </a:r>
          <a:r>
            <a:rPr lang="en-US" dirty="0"/>
            <a:t> </a:t>
          </a:r>
          <a:r>
            <a:rPr lang="en-US" dirty="0" err="1"/>
            <a:t>izvršite</a:t>
          </a:r>
          <a:r>
            <a:rPr lang="en-US" dirty="0"/>
            <a:t> izmene u sistemd jedinicama, koristite ovu naredbu da ponovo učitate sistemd konfiguraciju.</a:t>
          </a:r>
        </a:p>
      </dgm:t>
    </dgm:pt>
    <dgm:pt modelId="{1471FFFF-494C-4451-BC9D-44A42B5B3E09}" type="parTrans" cxnId="{70AB6C10-7695-432A-82F1-3DB4C31DFDD8}">
      <dgm:prSet/>
      <dgm:spPr/>
      <dgm:t>
        <a:bodyPr/>
        <a:lstStyle/>
        <a:p>
          <a:endParaRPr lang="en-US"/>
        </a:p>
      </dgm:t>
    </dgm:pt>
    <dgm:pt modelId="{C417D823-B179-4B07-B255-032732A4AFBF}" type="sibTrans" cxnId="{70AB6C10-7695-432A-82F1-3DB4C31DFDD8}">
      <dgm:prSet/>
      <dgm:spPr/>
      <dgm:t>
        <a:bodyPr/>
        <a:lstStyle/>
        <a:p>
          <a:endParaRPr lang="en-US"/>
        </a:p>
      </dgm:t>
    </dgm:pt>
    <dgm:pt modelId="{0BEBCCCA-F1F6-4B44-9DBD-7014357F8177}">
      <dgm:prSet/>
      <dgm:spPr/>
      <dgm:t>
        <a:bodyPr/>
        <a:lstStyle/>
        <a:p>
          <a:r>
            <a:rPr lang="en-US" dirty="0"/>
            <a:t>List Failed Units:</a:t>
          </a:r>
        </a:p>
      </dgm:t>
    </dgm:pt>
    <dgm:pt modelId="{683DEE63-A422-4FF2-8898-1FD36EFB2D7F}" type="parTrans" cxnId="{D171EC21-1DB3-47FB-86ED-18E080EDD30A}">
      <dgm:prSet/>
      <dgm:spPr/>
      <dgm:t>
        <a:bodyPr/>
        <a:lstStyle/>
        <a:p>
          <a:endParaRPr lang="en-US"/>
        </a:p>
      </dgm:t>
    </dgm:pt>
    <dgm:pt modelId="{BD420EA4-3297-450E-821D-0FB57A45EDDB}" type="sibTrans" cxnId="{D171EC21-1DB3-47FB-86ED-18E080EDD30A}">
      <dgm:prSet/>
      <dgm:spPr/>
      <dgm:t>
        <a:bodyPr/>
        <a:lstStyle/>
        <a:p>
          <a:endParaRPr lang="en-US"/>
        </a:p>
      </dgm:t>
    </dgm:pt>
    <dgm:pt modelId="{55E7D317-59CE-4B32-B808-33E172BC649B}">
      <dgm:prSet/>
      <dgm:spPr/>
      <dgm:t>
        <a:bodyPr/>
        <a:lstStyle/>
        <a:p>
          <a:r>
            <a:rPr lang="en-US" dirty="0" err="1"/>
            <a:t>systemctl</a:t>
          </a:r>
          <a:r>
            <a:rPr lang="en-US" dirty="0"/>
            <a:t> --failed</a:t>
          </a:r>
          <a:br>
            <a:rPr lang="en-US" dirty="0"/>
          </a:br>
          <a:endParaRPr lang="en-US" dirty="0"/>
        </a:p>
      </dgm:t>
    </dgm:pt>
    <dgm:pt modelId="{597F06B6-8232-4793-87ED-FA3C9587788D}" type="parTrans" cxnId="{B1971050-8DA3-4C4B-8847-30C0707FDAD0}">
      <dgm:prSet/>
      <dgm:spPr/>
      <dgm:t>
        <a:bodyPr/>
        <a:lstStyle/>
        <a:p>
          <a:endParaRPr lang="en-US"/>
        </a:p>
      </dgm:t>
    </dgm:pt>
    <dgm:pt modelId="{24A0136A-BFCC-4A4C-9E81-D7934BBA3C92}" type="sibTrans" cxnId="{B1971050-8DA3-4C4B-8847-30C0707FDAD0}">
      <dgm:prSet/>
      <dgm:spPr/>
      <dgm:t>
        <a:bodyPr/>
        <a:lstStyle/>
        <a:p>
          <a:endParaRPr lang="en-US"/>
        </a:p>
      </dgm:t>
    </dgm:pt>
    <dgm:pt modelId="{5475520A-D2C6-40DD-BA29-7FFD75DDA0A3}">
      <dgm:prSet/>
      <dgm:spPr/>
      <dgm:t>
        <a:bodyPr/>
        <a:lstStyle/>
        <a:p>
          <a:pPr rtl="0"/>
          <a:r>
            <a:rPr lang="en-US" dirty="0"/>
            <a:t>Ova komanda prikazuje listu usluga koje nisu uspele da se pokrenu.</a:t>
          </a:r>
        </a:p>
      </dgm:t>
    </dgm:pt>
    <dgm:pt modelId="{6F77F3AB-8023-4D44-A428-04D2F93C2E57}" type="parTrans" cxnId="{CD458F78-00E6-4EAB-887A-BCD9653C1DEB}">
      <dgm:prSet/>
      <dgm:spPr/>
      <dgm:t>
        <a:bodyPr/>
        <a:lstStyle/>
        <a:p>
          <a:endParaRPr lang="en-US"/>
        </a:p>
      </dgm:t>
    </dgm:pt>
    <dgm:pt modelId="{E74C61BA-6295-4193-B417-84FB60A2D968}" type="sibTrans" cxnId="{CD458F78-00E6-4EAB-887A-BCD9653C1DEB}">
      <dgm:prSet/>
      <dgm:spPr/>
      <dgm:t>
        <a:bodyPr/>
        <a:lstStyle/>
        <a:p>
          <a:endParaRPr lang="en-US"/>
        </a:p>
      </dgm:t>
    </dgm:pt>
    <dgm:pt modelId="{C1F09C51-0696-4AB6-9D91-4822A6888404}">
      <dgm:prSet/>
      <dgm:spPr/>
      <dgm:t>
        <a:bodyPr/>
        <a:lstStyle/>
        <a:p>
          <a:r>
            <a:rPr lang="en-US" dirty="0"/>
            <a:t>Mask a Service:</a:t>
          </a:r>
        </a:p>
      </dgm:t>
    </dgm:pt>
    <dgm:pt modelId="{BB5041AB-1386-4B7B-A1BE-B8538F846994}" type="parTrans" cxnId="{783E4862-89B8-4816-B5C9-D8F950E981A5}">
      <dgm:prSet/>
      <dgm:spPr/>
      <dgm:t>
        <a:bodyPr/>
        <a:lstStyle/>
        <a:p>
          <a:endParaRPr lang="en-US"/>
        </a:p>
      </dgm:t>
    </dgm:pt>
    <dgm:pt modelId="{5F58C1BE-E2EB-4D81-B81B-C66AE5A1C67E}" type="sibTrans" cxnId="{783E4862-89B8-4816-B5C9-D8F950E981A5}">
      <dgm:prSet/>
      <dgm:spPr/>
      <dgm:t>
        <a:bodyPr/>
        <a:lstStyle/>
        <a:p>
          <a:endParaRPr lang="en-US"/>
        </a:p>
      </dgm:t>
    </dgm:pt>
    <dgm:pt modelId="{3FE24459-DC72-4004-805A-7571EA4F41D4}">
      <dgm:prSet/>
      <dgm:spPr/>
      <dgm:t>
        <a:bodyPr/>
        <a:lstStyle/>
        <a:p>
          <a:r>
            <a:rPr lang="en-US" dirty="0" err="1"/>
            <a:t>sudo</a:t>
          </a:r>
          <a:r>
            <a:rPr lang="en-US" dirty="0"/>
            <a:t> </a:t>
          </a:r>
          <a:r>
            <a:rPr lang="en-US" dirty="0" err="1"/>
            <a:t>systemctl</a:t>
          </a:r>
          <a:r>
            <a:rPr lang="en-US" dirty="0"/>
            <a:t> mask service-name</a:t>
          </a:r>
          <a:br>
            <a:rPr lang="en-US" dirty="0"/>
          </a:br>
          <a:endParaRPr lang="en-US" dirty="0"/>
        </a:p>
      </dgm:t>
    </dgm:pt>
    <dgm:pt modelId="{26D8AFBF-4BBB-4CCA-B5EA-3EEA08DEAC41}" type="parTrans" cxnId="{3E8B84AD-AFCA-417D-8F1C-F71354DCDCF6}">
      <dgm:prSet/>
      <dgm:spPr/>
      <dgm:t>
        <a:bodyPr/>
        <a:lstStyle/>
        <a:p>
          <a:endParaRPr lang="en-US"/>
        </a:p>
      </dgm:t>
    </dgm:pt>
    <dgm:pt modelId="{AF6DC0C8-C2FF-4FF6-9DE6-FDB5708A727D}" type="sibTrans" cxnId="{3E8B84AD-AFCA-417D-8F1C-F71354DCDCF6}">
      <dgm:prSet/>
      <dgm:spPr/>
      <dgm:t>
        <a:bodyPr/>
        <a:lstStyle/>
        <a:p>
          <a:endParaRPr lang="en-US"/>
        </a:p>
      </dgm:t>
    </dgm:pt>
    <dgm:pt modelId="{2403C1FA-8422-4B77-B50C-19168B5A824D}">
      <dgm:prSet/>
      <dgm:spPr/>
      <dgm:t>
        <a:bodyPr/>
        <a:lstStyle/>
        <a:p>
          <a:pPr rtl="0"/>
          <a:r>
            <a:rPr lang="en-US" dirty="0"/>
            <a:t>Maskiranje usluge sprečava njeno pokretanje ručno ili automatski, čak i ako je omogućeno.</a:t>
          </a:r>
        </a:p>
      </dgm:t>
    </dgm:pt>
    <dgm:pt modelId="{EAA8BBAD-5C12-4BCF-A36D-8938A531F585}" type="parTrans" cxnId="{E5A61A7E-3569-465D-8CC5-3707302BB72C}">
      <dgm:prSet/>
      <dgm:spPr/>
      <dgm:t>
        <a:bodyPr/>
        <a:lstStyle/>
        <a:p>
          <a:endParaRPr lang="en-US"/>
        </a:p>
      </dgm:t>
    </dgm:pt>
    <dgm:pt modelId="{F47AB660-A27B-4546-9A42-97C51DD170EC}" type="sibTrans" cxnId="{E5A61A7E-3569-465D-8CC5-3707302BB72C}">
      <dgm:prSet/>
      <dgm:spPr/>
      <dgm:t>
        <a:bodyPr/>
        <a:lstStyle/>
        <a:p>
          <a:endParaRPr lang="en-US"/>
        </a:p>
      </dgm:t>
    </dgm:pt>
    <dgm:pt modelId="{72896091-0C8F-46FD-A64E-32839E99F7A8}">
      <dgm:prSet/>
      <dgm:spPr/>
      <dgm:t>
        <a:bodyPr/>
        <a:lstStyle/>
        <a:p>
          <a:r>
            <a:rPr lang="en-US" dirty="0"/>
            <a:t>Unmask a Service</a:t>
          </a:r>
        </a:p>
      </dgm:t>
    </dgm:pt>
    <dgm:pt modelId="{F702CE22-EAD3-4D65-BB40-6F681923307C}" type="parTrans" cxnId="{769C1895-F08A-4090-87C2-E2C5E3E9F6CC}">
      <dgm:prSet/>
      <dgm:spPr/>
      <dgm:t>
        <a:bodyPr/>
        <a:lstStyle/>
        <a:p>
          <a:endParaRPr lang="en-US"/>
        </a:p>
      </dgm:t>
    </dgm:pt>
    <dgm:pt modelId="{74D017BF-3018-401C-9B30-9AFAB0A74B6F}" type="sibTrans" cxnId="{769C1895-F08A-4090-87C2-E2C5E3E9F6CC}">
      <dgm:prSet/>
      <dgm:spPr/>
      <dgm:t>
        <a:bodyPr/>
        <a:lstStyle/>
        <a:p>
          <a:endParaRPr lang="en-US"/>
        </a:p>
      </dgm:t>
    </dgm:pt>
    <dgm:pt modelId="{5ADFA4CC-0C2F-4985-B4B1-DFBEE3461C38}">
      <dgm:prSet/>
      <dgm:spPr/>
      <dgm:t>
        <a:bodyPr/>
        <a:lstStyle/>
        <a:p>
          <a:r>
            <a:rPr lang="en-US" dirty="0" err="1"/>
            <a:t>sudo</a:t>
          </a:r>
          <a:r>
            <a:rPr lang="en-US" dirty="0"/>
            <a:t> </a:t>
          </a:r>
          <a:r>
            <a:rPr lang="en-US" dirty="0" err="1"/>
            <a:t>systemctl</a:t>
          </a:r>
          <a:r>
            <a:rPr lang="en-US" dirty="0"/>
            <a:t> unmask service-name</a:t>
          </a:r>
          <a:br>
            <a:rPr lang="en-US" dirty="0"/>
          </a:br>
          <a:endParaRPr lang="en-US" dirty="0"/>
        </a:p>
      </dgm:t>
    </dgm:pt>
    <dgm:pt modelId="{89367C1A-2914-46FB-A103-FDA34B060337}" type="parTrans" cxnId="{2F445271-997C-466A-ADA0-DFA3EC0E1BA2}">
      <dgm:prSet/>
      <dgm:spPr/>
      <dgm:t>
        <a:bodyPr/>
        <a:lstStyle/>
        <a:p>
          <a:endParaRPr lang="en-US"/>
        </a:p>
      </dgm:t>
    </dgm:pt>
    <dgm:pt modelId="{869D7C98-5076-4D7A-A8DF-C1516F37CF1C}" type="sibTrans" cxnId="{2F445271-997C-466A-ADA0-DFA3EC0E1BA2}">
      <dgm:prSet/>
      <dgm:spPr/>
      <dgm:t>
        <a:bodyPr/>
        <a:lstStyle/>
        <a:p>
          <a:endParaRPr lang="en-US"/>
        </a:p>
      </dgm:t>
    </dgm:pt>
    <dgm:pt modelId="{F6F633D5-F3A7-419D-B3C7-BB509BD40167}">
      <dgm:prSet/>
      <dgm:spPr/>
      <dgm:t>
        <a:bodyPr/>
        <a:lstStyle/>
        <a:p>
          <a:pPr rtl="0"/>
          <a:r>
            <a:rPr lang="en-US" dirty="0" err="1"/>
            <a:t>Koristite</a:t>
          </a:r>
          <a:r>
            <a:rPr lang="en-US" dirty="0"/>
            <a:t> </a:t>
          </a:r>
          <a:r>
            <a:rPr lang="en-US" dirty="0" err="1"/>
            <a:t>ovu</a:t>
          </a:r>
          <a:r>
            <a:rPr lang="en-US" dirty="0"/>
            <a:t> </a:t>
          </a:r>
          <a:r>
            <a:rPr lang="en-US" dirty="0" err="1"/>
            <a:t>komandu</a:t>
          </a:r>
          <a:r>
            <a:rPr lang="en-US" dirty="0"/>
            <a:t> da poništite maskiranje usluge.</a:t>
          </a:r>
        </a:p>
      </dgm:t>
    </dgm:pt>
    <dgm:pt modelId="{9F143FCD-96E7-46A6-AC36-6399122F926D}" type="parTrans" cxnId="{EB7F74D6-69CB-4B0D-BDE4-B5B83A1D7B79}">
      <dgm:prSet/>
      <dgm:spPr/>
      <dgm:t>
        <a:bodyPr/>
        <a:lstStyle/>
        <a:p>
          <a:endParaRPr lang="en-US"/>
        </a:p>
      </dgm:t>
    </dgm:pt>
    <dgm:pt modelId="{6423CC53-9124-4BC8-BF1C-6F1B6C5B28E1}" type="sibTrans" cxnId="{EB7F74D6-69CB-4B0D-BDE4-B5B83A1D7B79}">
      <dgm:prSet/>
      <dgm:spPr/>
      <dgm:t>
        <a:bodyPr/>
        <a:lstStyle/>
        <a:p>
          <a:endParaRPr lang="en-US"/>
        </a:p>
      </dgm:t>
    </dgm:pt>
    <dgm:pt modelId="{3BA0C67C-6780-4246-961B-2CFB30C6C452}" type="pres">
      <dgm:prSet presAssocID="{79F4216A-8F82-4A9F-AD40-CFEACD421A27}" presName="diagram" presStyleCnt="0">
        <dgm:presLayoutVars>
          <dgm:dir/>
          <dgm:resizeHandles val="exact"/>
        </dgm:presLayoutVars>
      </dgm:prSet>
      <dgm:spPr/>
    </dgm:pt>
    <dgm:pt modelId="{FF6C2466-9FE5-405F-8C03-FD15D135B956}" type="pres">
      <dgm:prSet presAssocID="{E065FF33-02C9-4065-8D84-841107F37897}" presName="node" presStyleLbl="node1" presStyleIdx="0" presStyleCnt="24">
        <dgm:presLayoutVars>
          <dgm:bulletEnabled val="1"/>
        </dgm:presLayoutVars>
      </dgm:prSet>
      <dgm:spPr/>
    </dgm:pt>
    <dgm:pt modelId="{B7D57206-BCA6-4BC0-8E56-43CC32581ED4}" type="pres">
      <dgm:prSet presAssocID="{22F0802E-95CB-491D-BFDB-B8CDF187F1E0}" presName="sibTrans" presStyleCnt="0"/>
      <dgm:spPr/>
    </dgm:pt>
    <dgm:pt modelId="{4EE86AA1-AC18-4C17-814E-700BE70D772B}" type="pres">
      <dgm:prSet presAssocID="{26D8E2FD-1ACE-4CB2-B9B8-F5F2784E4A38}" presName="node" presStyleLbl="node1" presStyleIdx="1" presStyleCnt="24">
        <dgm:presLayoutVars>
          <dgm:bulletEnabled val="1"/>
        </dgm:presLayoutVars>
      </dgm:prSet>
      <dgm:spPr/>
    </dgm:pt>
    <dgm:pt modelId="{4C6ECAE1-24AB-453B-A702-42FCD29E1E49}" type="pres">
      <dgm:prSet presAssocID="{38453F83-5831-49CE-B318-C6A195B51338}" presName="sibTrans" presStyleCnt="0"/>
      <dgm:spPr/>
    </dgm:pt>
    <dgm:pt modelId="{8A0D567C-5B15-4A50-9D79-0651874DAD35}" type="pres">
      <dgm:prSet presAssocID="{7CCA1ACF-31B1-4D9F-A339-C9EA4A871331}" presName="node" presStyleLbl="node1" presStyleIdx="2" presStyleCnt="24">
        <dgm:presLayoutVars>
          <dgm:bulletEnabled val="1"/>
        </dgm:presLayoutVars>
      </dgm:prSet>
      <dgm:spPr/>
    </dgm:pt>
    <dgm:pt modelId="{D3F037C3-AC78-402C-BD0C-E4BC4E508191}" type="pres">
      <dgm:prSet presAssocID="{D4EF0566-22BB-4B19-8266-47A0664A0B1B}" presName="sibTrans" presStyleCnt="0"/>
      <dgm:spPr/>
    </dgm:pt>
    <dgm:pt modelId="{A6C1D4AE-02FE-4418-B02C-03611D63CABC}" type="pres">
      <dgm:prSet presAssocID="{A235061F-BCB7-4E7E-8841-87FF93F72530}" presName="node" presStyleLbl="node1" presStyleIdx="3" presStyleCnt="24">
        <dgm:presLayoutVars>
          <dgm:bulletEnabled val="1"/>
        </dgm:presLayoutVars>
      </dgm:prSet>
      <dgm:spPr/>
    </dgm:pt>
    <dgm:pt modelId="{F37A3028-8487-43AF-9CE5-430ED8C74C15}" type="pres">
      <dgm:prSet presAssocID="{9221FA52-7E90-4A47-A08F-6CEDB7DF2E43}" presName="sibTrans" presStyleCnt="0"/>
      <dgm:spPr/>
    </dgm:pt>
    <dgm:pt modelId="{1237A0FA-2CE3-4142-B27D-F64E94066F59}" type="pres">
      <dgm:prSet presAssocID="{0FFA0B2D-434C-43AD-823A-A9E47EDDAB50}" presName="node" presStyleLbl="node1" presStyleIdx="4" presStyleCnt="24">
        <dgm:presLayoutVars>
          <dgm:bulletEnabled val="1"/>
        </dgm:presLayoutVars>
      </dgm:prSet>
      <dgm:spPr/>
    </dgm:pt>
    <dgm:pt modelId="{396F96AA-DFBA-4C40-9F9E-A14E7DD14A12}" type="pres">
      <dgm:prSet presAssocID="{5D1A80BE-249C-4584-A2B0-8CFD22CE7B0D}" presName="sibTrans" presStyleCnt="0"/>
      <dgm:spPr/>
    </dgm:pt>
    <dgm:pt modelId="{E36F9410-9AEF-4450-A5AC-14D795D6C7A8}" type="pres">
      <dgm:prSet presAssocID="{AE04A879-B8F1-41BC-8ADE-7C2B7D9FA74F}" presName="node" presStyleLbl="node1" presStyleIdx="5" presStyleCnt="24">
        <dgm:presLayoutVars>
          <dgm:bulletEnabled val="1"/>
        </dgm:presLayoutVars>
      </dgm:prSet>
      <dgm:spPr/>
    </dgm:pt>
    <dgm:pt modelId="{0F83EC00-138C-45C8-9F8E-00BC5F3206B7}" type="pres">
      <dgm:prSet presAssocID="{D1CD610B-B943-4171-B890-9B8ADB961E2C}" presName="sibTrans" presStyleCnt="0"/>
      <dgm:spPr/>
    </dgm:pt>
    <dgm:pt modelId="{DA2FD2CB-866D-40EB-A883-7F9BCF641CF9}" type="pres">
      <dgm:prSet presAssocID="{2749B60C-B142-480D-9D08-840414443ED7}" presName="node" presStyleLbl="node1" presStyleIdx="6" presStyleCnt="24">
        <dgm:presLayoutVars>
          <dgm:bulletEnabled val="1"/>
        </dgm:presLayoutVars>
      </dgm:prSet>
      <dgm:spPr/>
    </dgm:pt>
    <dgm:pt modelId="{D6F2BD2D-EBEA-4EFE-AAFD-68B025D2E482}" type="pres">
      <dgm:prSet presAssocID="{3F18A73D-F518-4516-9C10-79311A1C4D63}" presName="sibTrans" presStyleCnt="0"/>
      <dgm:spPr/>
    </dgm:pt>
    <dgm:pt modelId="{9BC88CF6-5158-4052-B4F4-7BE48A838A6A}" type="pres">
      <dgm:prSet presAssocID="{965D5ED3-2A2F-441F-9E0E-D5E6A804BA45}" presName="node" presStyleLbl="node1" presStyleIdx="7" presStyleCnt="24">
        <dgm:presLayoutVars>
          <dgm:bulletEnabled val="1"/>
        </dgm:presLayoutVars>
      </dgm:prSet>
      <dgm:spPr/>
    </dgm:pt>
    <dgm:pt modelId="{8A7D26F7-5BC4-460E-B240-7946E85756FF}" type="pres">
      <dgm:prSet presAssocID="{CBE8EC10-7053-4C89-8D83-59871B48A1F6}" presName="sibTrans" presStyleCnt="0"/>
      <dgm:spPr/>
    </dgm:pt>
    <dgm:pt modelId="{6D8800AE-160D-4715-9CBA-CC1BCEFC577F}" type="pres">
      <dgm:prSet presAssocID="{A98E26FC-B23D-429E-B904-944286651546}" presName="node" presStyleLbl="node1" presStyleIdx="8" presStyleCnt="24">
        <dgm:presLayoutVars>
          <dgm:bulletEnabled val="1"/>
        </dgm:presLayoutVars>
      </dgm:prSet>
      <dgm:spPr/>
    </dgm:pt>
    <dgm:pt modelId="{6F6DB4DF-8622-4504-A18A-44F7F6EDDA1E}" type="pres">
      <dgm:prSet presAssocID="{020EDFE9-F3F6-4A69-A448-8465140C15FA}" presName="sibTrans" presStyleCnt="0"/>
      <dgm:spPr/>
    </dgm:pt>
    <dgm:pt modelId="{A9D44941-A10D-4AAC-8C15-BB044EBE83E5}" type="pres">
      <dgm:prSet presAssocID="{F0830B9E-B8C0-4D56-8448-A56E1F0C55F6}" presName="node" presStyleLbl="node1" presStyleIdx="9" presStyleCnt="24">
        <dgm:presLayoutVars>
          <dgm:bulletEnabled val="1"/>
        </dgm:presLayoutVars>
      </dgm:prSet>
      <dgm:spPr/>
    </dgm:pt>
    <dgm:pt modelId="{3324FEE1-5E84-4AD7-BCD6-F60C6646F0C6}" type="pres">
      <dgm:prSet presAssocID="{83CC659A-828F-49E9-BEA3-80522E34C348}" presName="sibTrans" presStyleCnt="0"/>
      <dgm:spPr/>
    </dgm:pt>
    <dgm:pt modelId="{DB9D6892-63C1-4282-B1D3-AA23EE9E8140}" type="pres">
      <dgm:prSet presAssocID="{90D906B9-1E84-49A7-A305-E1FA5774FBE9}" presName="node" presStyleLbl="node1" presStyleIdx="10" presStyleCnt="24">
        <dgm:presLayoutVars>
          <dgm:bulletEnabled val="1"/>
        </dgm:presLayoutVars>
      </dgm:prSet>
      <dgm:spPr/>
    </dgm:pt>
    <dgm:pt modelId="{719F33BB-F095-4596-81FE-7828993211E1}" type="pres">
      <dgm:prSet presAssocID="{545F6F39-B2DA-4037-A6C6-50DCDA10669C}" presName="sibTrans" presStyleCnt="0"/>
      <dgm:spPr/>
    </dgm:pt>
    <dgm:pt modelId="{4039E7D7-2246-486F-BF3B-76D9DA28FE6E}" type="pres">
      <dgm:prSet presAssocID="{BA73FE5C-5B3D-443E-B4B8-BCDDB7C910CE}" presName="node" presStyleLbl="node1" presStyleIdx="11" presStyleCnt="24">
        <dgm:presLayoutVars>
          <dgm:bulletEnabled val="1"/>
        </dgm:presLayoutVars>
      </dgm:prSet>
      <dgm:spPr/>
    </dgm:pt>
    <dgm:pt modelId="{6E7C803B-8291-4421-9593-2158B574981E}" type="pres">
      <dgm:prSet presAssocID="{E8E07E03-7790-4A8A-830B-020BA4644C1B}" presName="sibTrans" presStyleCnt="0"/>
      <dgm:spPr/>
    </dgm:pt>
    <dgm:pt modelId="{20DE9E37-ACA8-4EDF-8AE8-A4DBC856E5B4}" type="pres">
      <dgm:prSet presAssocID="{F9558499-A8F5-4E6F-B114-25F6631F25C2}" presName="node" presStyleLbl="node1" presStyleIdx="12" presStyleCnt="24">
        <dgm:presLayoutVars>
          <dgm:bulletEnabled val="1"/>
        </dgm:presLayoutVars>
      </dgm:prSet>
      <dgm:spPr/>
    </dgm:pt>
    <dgm:pt modelId="{1DAF4A73-124F-4E6D-8C9F-D1840926BF57}" type="pres">
      <dgm:prSet presAssocID="{AD359843-4827-46A2-AB9A-CB6BBAA5FF03}" presName="sibTrans" presStyleCnt="0"/>
      <dgm:spPr/>
    </dgm:pt>
    <dgm:pt modelId="{B02F331D-11AD-482E-B8C6-9DD7CA54CDC0}" type="pres">
      <dgm:prSet presAssocID="{B8D29DEF-D417-4CA4-A85A-32CC32AEF130}" presName="node" presStyleLbl="node1" presStyleIdx="13" presStyleCnt="24">
        <dgm:presLayoutVars>
          <dgm:bulletEnabled val="1"/>
        </dgm:presLayoutVars>
      </dgm:prSet>
      <dgm:spPr/>
    </dgm:pt>
    <dgm:pt modelId="{D896343B-1A5D-4D88-B9E3-F788F73D5DD2}" type="pres">
      <dgm:prSet presAssocID="{43AF2198-6860-4360-8DAC-F0F7E02241E6}" presName="sibTrans" presStyleCnt="0"/>
      <dgm:spPr/>
    </dgm:pt>
    <dgm:pt modelId="{BC6A053E-4CC1-4AFE-A083-1914C2D33343}" type="pres">
      <dgm:prSet presAssocID="{9F132EE0-C946-42FE-ACC3-884A26BD3443}" presName="node" presStyleLbl="node1" presStyleIdx="14" presStyleCnt="24">
        <dgm:presLayoutVars>
          <dgm:bulletEnabled val="1"/>
        </dgm:presLayoutVars>
      </dgm:prSet>
      <dgm:spPr/>
    </dgm:pt>
    <dgm:pt modelId="{24CFEA64-D1D2-4DC8-BCC5-3D4E767660CE}" type="pres">
      <dgm:prSet presAssocID="{C417D823-B179-4B07-B255-032732A4AFBF}" presName="sibTrans" presStyleCnt="0"/>
      <dgm:spPr/>
    </dgm:pt>
    <dgm:pt modelId="{4FE208E8-D7DF-4A83-A8C4-9779E11AA5DB}" type="pres">
      <dgm:prSet presAssocID="{0BEBCCCA-F1F6-4B44-9DBD-7014357F8177}" presName="node" presStyleLbl="node1" presStyleIdx="15" presStyleCnt="24">
        <dgm:presLayoutVars>
          <dgm:bulletEnabled val="1"/>
        </dgm:presLayoutVars>
      </dgm:prSet>
      <dgm:spPr/>
    </dgm:pt>
    <dgm:pt modelId="{98278983-F3C1-4F71-8356-AC3FAAC91FFC}" type="pres">
      <dgm:prSet presAssocID="{BD420EA4-3297-450E-821D-0FB57A45EDDB}" presName="sibTrans" presStyleCnt="0"/>
      <dgm:spPr/>
    </dgm:pt>
    <dgm:pt modelId="{DC30F3B2-3F1E-428F-A003-06CB467191ED}" type="pres">
      <dgm:prSet presAssocID="{55E7D317-59CE-4B32-B808-33E172BC649B}" presName="node" presStyleLbl="node1" presStyleIdx="16" presStyleCnt="24">
        <dgm:presLayoutVars>
          <dgm:bulletEnabled val="1"/>
        </dgm:presLayoutVars>
      </dgm:prSet>
      <dgm:spPr/>
    </dgm:pt>
    <dgm:pt modelId="{1098E3EA-065D-484F-AA5D-C7C2A358DF27}" type="pres">
      <dgm:prSet presAssocID="{24A0136A-BFCC-4A4C-9E81-D7934BBA3C92}" presName="sibTrans" presStyleCnt="0"/>
      <dgm:spPr/>
    </dgm:pt>
    <dgm:pt modelId="{89BA3021-3A07-4799-9D70-42CA17B923AD}" type="pres">
      <dgm:prSet presAssocID="{5475520A-D2C6-40DD-BA29-7FFD75DDA0A3}" presName="node" presStyleLbl="node1" presStyleIdx="17" presStyleCnt="24">
        <dgm:presLayoutVars>
          <dgm:bulletEnabled val="1"/>
        </dgm:presLayoutVars>
      </dgm:prSet>
      <dgm:spPr/>
    </dgm:pt>
    <dgm:pt modelId="{B8012357-1C92-4363-8600-906CFC2CC38B}" type="pres">
      <dgm:prSet presAssocID="{E74C61BA-6295-4193-B417-84FB60A2D968}" presName="sibTrans" presStyleCnt="0"/>
      <dgm:spPr/>
    </dgm:pt>
    <dgm:pt modelId="{6A17E98E-57EA-4C4A-844C-8CC66F41AE8B}" type="pres">
      <dgm:prSet presAssocID="{C1F09C51-0696-4AB6-9D91-4822A6888404}" presName="node" presStyleLbl="node1" presStyleIdx="18" presStyleCnt="24">
        <dgm:presLayoutVars>
          <dgm:bulletEnabled val="1"/>
        </dgm:presLayoutVars>
      </dgm:prSet>
      <dgm:spPr/>
    </dgm:pt>
    <dgm:pt modelId="{D1504549-1411-4A9F-8939-B8FD5D2F8D26}" type="pres">
      <dgm:prSet presAssocID="{5F58C1BE-E2EB-4D81-B81B-C66AE5A1C67E}" presName="sibTrans" presStyleCnt="0"/>
      <dgm:spPr/>
    </dgm:pt>
    <dgm:pt modelId="{572C9E41-0E4C-4907-87DE-A4EF57CD33AE}" type="pres">
      <dgm:prSet presAssocID="{3FE24459-DC72-4004-805A-7571EA4F41D4}" presName="node" presStyleLbl="node1" presStyleIdx="19" presStyleCnt="24">
        <dgm:presLayoutVars>
          <dgm:bulletEnabled val="1"/>
        </dgm:presLayoutVars>
      </dgm:prSet>
      <dgm:spPr/>
    </dgm:pt>
    <dgm:pt modelId="{2EBEE937-659C-4995-B5C9-3037A0161C2A}" type="pres">
      <dgm:prSet presAssocID="{AF6DC0C8-C2FF-4FF6-9DE6-FDB5708A727D}" presName="sibTrans" presStyleCnt="0"/>
      <dgm:spPr/>
    </dgm:pt>
    <dgm:pt modelId="{BDD9C4B0-72B7-4156-8EC7-9D8889428151}" type="pres">
      <dgm:prSet presAssocID="{2403C1FA-8422-4B77-B50C-19168B5A824D}" presName="node" presStyleLbl="node1" presStyleIdx="20" presStyleCnt="24">
        <dgm:presLayoutVars>
          <dgm:bulletEnabled val="1"/>
        </dgm:presLayoutVars>
      </dgm:prSet>
      <dgm:spPr/>
    </dgm:pt>
    <dgm:pt modelId="{CABB8973-F05B-43C1-86A5-5F498AFC8551}" type="pres">
      <dgm:prSet presAssocID="{F47AB660-A27B-4546-9A42-97C51DD170EC}" presName="sibTrans" presStyleCnt="0"/>
      <dgm:spPr/>
    </dgm:pt>
    <dgm:pt modelId="{139FDDBB-1669-4CC0-8B02-FA443F24A1E0}" type="pres">
      <dgm:prSet presAssocID="{72896091-0C8F-46FD-A64E-32839E99F7A8}" presName="node" presStyleLbl="node1" presStyleIdx="21" presStyleCnt="24">
        <dgm:presLayoutVars>
          <dgm:bulletEnabled val="1"/>
        </dgm:presLayoutVars>
      </dgm:prSet>
      <dgm:spPr/>
    </dgm:pt>
    <dgm:pt modelId="{08981544-E2D6-4589-B4BE-FAAB7E49A002}" type="pres">
      <dgm:prSet presAssocID="{74D017BF-3018-401C-9B30-9AFAB0A74B6F}" presName="sibTrans" presStyleCnt="0"/>
      <dgm:spPr/>
    </dgm:pt>
    <dgm:pt modelId="{7AAAABC8-8D5B-4D9C-A559-D12B082EE9F7}" type="pres">
      <dgm:prSet presAssocID="{5ADFA4CC-0C2F-4985-B4B1-DFBEE3461C38}" presName="node" presStyleLbl="node1" presStyleIdx="22" presStyleCnt="24">
        <dgm:presLayoutVars>
          <dgm:bulletEnabled val="1"/>
        </dgm:presLayoutVars>
      </dgm:prSet>
      <dgm:spPr/>
    </dgm:pt>
    <dgm:pt modelId="{3309044A-FA2B-43B0-9B70-82BAD78B96A3}" type="pres">
      <dgm:prSet presAssocID="{869D7C98-5076-4D7A-A8DF-C1516F37CF1C}" presName="sibTrans" presStyleCnt="0"/>
      <dgm:spPr/>
    </dgm:pt>
    <dgm:pt modelId="{5DFC8927-F306-4759-B37B-C567904DBA22}" type="pres">
      <dgm:prSet presAssocID="{F6F633D5-F3A7-419D-B3C7-BB509BD40167}" presName="node" presStyleLbl="node1" presStyleIdx="23" presStyleCnt="24">
        <dgm:presLayoutVars>
          <dgm:bulletEnabled val="1"/>
        </dgm:presLayoutVars>
      </dgm:prSet>
      <dgm:spPr/>
    </dgm:pt>
  </dgm:ptLst>
  <dgm:cxnLst>
    <dgm:cxn modelId="{FD188C02-3562-46AC-ABD5-AE276ACDCBD5}" type="presOf" srcId="{0FFA0B2D-434C-43AD-823A-A9E47EDDAB50}" destId="{1237A0FA-2CE3-4142-B27D-F64E94066F59}" srcOrd="0" destOrd="0" presId="urn:microsoft.com/office/officeart/2005/8/layout/default"/>
    <dgm:cxn modelId="{5A757F06-E94B-4DFB-82F7-E86F41C8A673}" type="presOf" srcId="{2749B60C-B142-480D-9D08-840414443ED7}" destId="{DA2FD2CB-866D-40EB-A883-7F9BCF641CF9}" srcOrd="0" destOrd="0" presId="urn:microsoft.com/office/officeart/2005/8/layout/default"/>
    <dgm:cxn modelId="{3C92AB07-8CC1-4E76-AEAD-DFDD3A052FC9}" type="presOf" srcId="{E065FF33-02C9-4065-8D84-841107F37897}" destId="{FF6C2466-9FE5-405F-8C03-FD15D135B956}" srcOrd="0" destOrd="0" presId="urn:microsoft.com/office/officeart/2005/8/layout/default"/>
    <dgm:cxn modelId="{4DED7F08-8904-49CF-8CCB-898154229A85}" srcId="{79F4216A-8F82-4A9F-AD40-CFEACD421A27}" destId="{A235061F-BCB7-4E7E-8841-87FF93F72530}" srcOrd="3" destOrd="0" parTransId="{93F28984-762C-4FDB-9BFC-A440FAD5C734}" sibTransId="{9221FA52-7E90-4A47-A08F-6CEDB7DF2E43}"/>
    <dgm:cxn modelId="{CD2ABC0A-E0E3-4C47-BB74-172390CF3697}" srcId="{79F4216A-8F82-4A9F-AD40-CFEACD421A27}" destId="{E065FF33-02C9-4065-8D84-841107F37897}" srcOrd="0" destOrd="0" parTransId="{C0DDFD8F-FD1C-4803-BB38-C8577D0DD6F7}" sibTransId="{22F0802E-95CB-491D-BFDB-B8CDF187F1E0}"/>
    <dgm:cxn modelId="{70AB6C10-7695-432A-82F1-3DB4C31DFDD8}" srcId="{79F4216A-8F82-4A9F-AD40-CFEACD421A27}" destId="{9F132EE0-C946-42FE-ACC3-884A26BD3443}" srcOrd="14" destOrd="0" parTransId="{1471FFFF-494C-4451-BC9D-44A42B5B3E09}" sibTransId="{C417D823-B179-4B07-B255-032732A4AFBF}"/>
    <dgm:cxn modelId="{D171EC21-1DB3-47FB-86ED-18E080EDD30A}" srcId="{79F4216A-8F82-4A9F-AD40-CFEACD421A27}" destId="{0BEBCCCA-F1F6-4B44-9DBD-7014357F8177}" srcOrd="15" destOrd="0" parTransId="{683DEE63-A422-4FF2-8898-1FD36EFB2D7F}" sibTransId="{BD420EA4-3297-450E-821D-0FB57A45EDDB}"/>
    <dgm:cxn modelId="{FDEC1E28-DDDA-4493-824A-F3B87F67BB0E}" type="presOf" srcId="{AE04A879-B8F1-41BC-8ADE-7C2B7D9FA74F}" destId="{E36F9410-9AEF-4450-A5AC-14D795D6C7A8}" srcOrd="0" destOrd="0" presId="urn:microsoft.com/office/officeart/2005/8/layout/default"/>
    <dgm:cxn modelId="{FB7F2C2B-9FC4-443C-A1FF-F88D5B76907F}" type="presOf" srcId="{72896091-0C8F-46FD-A64E-32839E99F7A8}" destId="{139FDDBB-1669-4CC0-8B02-FA443F24A1E0}" srcOrd="0" destOrd="0" presId="urn:microsoft.com/office/officeart/2005/8/layout/default"/>
    <dgm:cxn modelId="{2889902B-5C31-426A-A009-6AF221665922}" srcId="{79F4216A-8F82-4A9F-AD40-CFEACD421A27}" destId="{7CCA1ACF-31B1-4D9F-A339-C9EA4A871331}" srcOrd="2" destOrd="0" parTransId="{2F273A40-A5C7-4F1B-9285-4A8DE9D2D4E0}" sibTransId="{D4EF0566-22BB-4B19-8266-47A0664A0B1B}"/>
    <dgm:cxn modelId="{12D8E42B-9ECB-4BB7-869B-8D8B46FF4688}" srcId="{79F4216A-8F82-4A9F-AD40-CFEACD421A27}" destId="{0FFA0B2D-434C-43AD-823A-A9E47EDDAB50}" srcOrd="4" destOrd="0" parTransId="{A3FAE19C-A36E-4149-BE08-332E40FC3594}" sibTransId="{5D1A80BE-249C-4584-A2B0-8CFD22CE7B0D}"/>
    <dgm:cxn modelId="{9028312D-7441-4E46-90A2-4B5A62F5CC51}" type="presOf" srcId="{90D906B9-1E84-49A7-A305-E1FA5774FBE9}" destId="{DB9D6892-63C1-4282-B1D3-AA23EE9E8140}" srcOrd="0" destOrd="0" presId="urn:microsoft.com/office/officeart/2005/8/layout/default"/>
    <dgm:cxn modelId="{17E1A25E-C2C3-4636-A523-DE7AA379E7C1}" type="presOf" srcId="{F0830B9E-B8C0-4D56-8448-A56E1F0C55F6}" destId="{A9D44941-A10D-4AAC-8C15-BB044EBE83E5}" srcOrd="0" destOrd="0" presId="urn:microsoft.com/office/officeart/2005/8/layout/default"/>
    <dgm:cxn modelId="{FC510F41-8DB0-43D4-B9F3-493156B6270F}" type="presOf" srcId="{55E7D317-59CE-4B32-B808-33E172BC649B}" destId="{DC30F3B2-3F1E-428F-A003-06CB467191ED}" srcOrd="0" destOrd="0" presId="urn:microsoft.com/office/officeart/2005/8/layout/default"/>
    <dgm:cxn modelId="{783E4862-89B8-4816-B5C9-D8F950E981A5}" srcId="{79F4216A-8F82-4A9F-AD40-CFEACD421A27}" destId="{C1F09C51-0696-4AB6-9D91-4822A6888404}" srcOrd="18" destOrd="0" parTransId="{BB5041AB-1386-4B7B-A1BE-B8538F846994}" sibTransId="{5F58C1BE-E2EB-4D81-B81B-C66AE5A1C67E}"/>
    <dgm:cxn modelId="{04C9D767-8ACB-4184-946B-B2FFADC329DC}" type="presOf" srcId="{F9558499-A8F5-4E6F-B114-25F6631F25C2}" destId="{20DE9E37-ACA8-4EDF-8AE8-A4DBC856E5B4}" srcOrd="0" destOrd="0" presId="urn:microsoft.com/office/officeart/2005/8/layout/default"/>
    <dgm:cxn modelId="{C843306C-364C-43C3-9829-113552AAC073}" srcId="{79F4216A-8F82-4A9F-AD40-CFEACD421A27}" destId="{965D5ED3-2A2F-441F-9E0E-D5E6A804BA45}" srcOrd="7" destOrd="0" parTransId="{46CDB018-094E-458F-ABD9-DE9FCDF2A7EA}" sibTransId="{CBE8EC10-7053-4C89-8D83-59871B48A1F6}"/>
    <dgm:cxn modelId="{C727C56C-CCFE-4768-9D61-013571ED9924}" type="presOf" srcId="{A235061F-BCB7-4E7E-8841-87FF93F72530}" destId="{A6C1D4AE-02FE-4418-B02C-03611D63CABC}" srcOrd="0" destOrd="0" presId="urn:microsoft.com/office/officeart/2005/8/layout/default"/>
    <dgm:cxn modelId="{04BEB26D-BAA1-4948-8683-6B1FAC663475}" type="presOf" srcId="{A98E26FC-B23D-429E-B904-944286651546}" destId="{6D8800AE-160D-4715-9CBA-CC1BCEFC577F}" srcOrd="0" destOrd="0" presId="urn:microsoft.com/office/officeart/2005/8/layout/default"/>
    <dgm:cxn modelId="{758F3D6F-1064-43EB-9932-BB348D584250}" type="presOf" srcId="{79F4216A-8F82-4A9F-AD40-CFEACD421A27}" destId="{3BA0C67C-6780-4246-961B-2CFB30C6C452}" srcOrd="0" destOrd="0" presId="urn:microsoft.com/office/officeart/2005/8/layout/default"/>
    <dgm:cxn modelId="{B1971050-8DA3-4C4B-8847-30C0707FDAD0}" srcId="{79F4216A-8F82-4A9F-AD40-CFEACD421A27}" destId="{55E7D317-59CE-4B32-B808-33E172BC649B}" srcOrd="16" destOrd="0" parTransId="{597F06B6-8232-4793-87ED-FA3C9587788D}" sibTransId="{24A0136A-BFCC-4A4C-9E81-D7934BBA3C92}"/>
    <dgm:cxn modelId="{2F445271-997C-466A-ADA0-DFA3EC0E1BA2}" srcId="{79F4216A-8F82-4A9F-AD40-CFEACD421A27}" destId="{5ADFA4CC-0C2F-4985-B4B1-DFBEE3461C38}" srcOrd="22" destOrd="0" parTransId="{89367C1A-2914-46FB-A103-FDA34B060337}" sibTransId="{869D7C98-5076-4D7A-A8DF-C1516F37CF1C}"/>
    <dgm:cxn modelId="{CD458F78-00E6-4EAB-887A-BCD9653C1DEB}" srcId="{79F4216A-8F82-4A9F-AD40-CFEACD421A27}" destId="{5475520A-D2C6-40DD-BA29-7FFD75DDA0A3}" srcOrd="17" destOrd="0" parTransId="{6F77F3AB-8023-4D44-A428-04D2F93C2E57}" sibTransId="{E74C61BA-6295-4193-B417-84FB60A2D968}"/>
    <dgm:cxn modelId="{8CC09859-A6C1-4A1D-BF66-926CADFDBDDB}" type="presOf" srcId="{26D8E2FD-1ACE-4CB2-B9B8-F5F2784E4A38}" destId="{4EE86AA1-AC18-4C17-814E-700BE70D772B}" srcOrd="0" destOrd="0" presId="urn:microsoft.com/office/officeart/2005/8/layout/default"/>
    <dgm:cxn modelId="{E5A61A7E-3569-465D-8CC5-3707302BB72C}" srcId="{79F4216A-8F82-4A9F-AD40-CFEACD421A27}" destId="{2403C1FA-8422-4B77-B50C-19168B5A824D}" srcOrd="20" destOrd="0" parTransId="{EAA8BBAD-5C12-4BCF-A36D-8938A531F585}" sibTransId="{F47AB660-A27B-4546-9A42-97C51DD170EC}"/>
    <dgm:cxn modelId="{CCCF4684-0D2A-49A8-9623-7D5329E810C3}" srcId="{79F4216A-8F82-4A9F-AD40-CFEACD421A27}" destId="{BA73FE5C-5B3D-443E-B4B8-BCDDB7C910CE}" srcOrd="11" destOrd="0" parTransId="{DFF2FD4E-1443-4CEB-893C-56CAAA4A4AE0}" sibTransId="{E8E07E03-7790-4A8A-830B-020BA4644C1B}"/>
    <dgm:cxn modelId="{EFC7C38A-7798-477E-8BA5-883D48DB26E5}" type="presOf" srcId="{2403C1FA-8422-4B77-B50C-19168B5A824D}" destId="{BDD9C4B0-72B7-4156-8EC7-9D8889428151}" srcOrd="0" destOrd="0" presId="urn:microsoft.com/office/officeart/2005/8/layout/default"/>
    <dgm:cxn modelId="{566FB990-9E29-4F5B-867B-4F2FE97034B4}" srcId="{79F4216A-8F82-4A9F-AD40-CFEACD421A27}" destId="{AE04A879-B8F1-41BC-8ADE-7C2B7D9FA74F}" srcOrd="5" destOrd="0" parTransId="{468A3E14-A19A-4B1D-918E-D1AA07D894B3}" sibTransId="{D1CD610B-B943-4171-B890-9B8ADB961E2C}"/>
    <dgm:cxn modelId="{8BE47B91-BE14-479C-AAC2-A4CB359ECC83}" type="presOf" srcId="{9F132EE0-C946-42FE-ACC3-884A26BD3443}" destId="{BC6A053E-4CC1-4AFE-A083-1914C2D33343}" srcOrd="0" destOrd="0" presId="urn:microsoft.com/office/officeart/2005/8/layout/default"/>
    <dgm:cxn modelId="{769C1895-F08A-4090-87C2-E2C5E3E9F6CC}" srcId="{79F4216A-8F82-4A9F-AD40-CFEACD421A27}" destId="{72896091-0C8F-46FD-A64E-32839E99F7A8}" srcOrd="21" destOrd="0" parTransId="{F702CE22-EAD3-4D65-BB40-6F681923307C}" sibTransId="{74D017BF-3018-401C-9B30-9AFAB0A74B6F}"/>
    <dgm:cxn modelId="{3E8B84AD-AFCA-417D-8F1C-F71354DCDCF6}" srcId="{79F4216A-8F82-4A9F-AD40-CFEACD421A27}" destId="{3FE24459-DC72-4004-805A-7571EA4F41D4}" srcOrd="19" destOrd="0" parTransId="{26D8AFBF-4BBB-4CCA-B5EA-3EEA08DEAC41}" sibTransId="{AF6DC0C8-C2FF-4FF6-9DE6-FDB5708A727D}"/>
    <dgm:cxn modelId="{62738FAE-83D2-4FAB-A71B-378160AF86CB}" srcId="{79F4216A-8F82-4A9F-AD40-CFEACD421A27}" destId="{90D906B9-1E84-49A7-A305-E1FA5774FBE9}" srcOrd="10" destOrd="0" parTransId="{8DFBCA8E-C6BE-4A3B-85D9-56FDCBE7B64E}" sibTransId="{545F6F39-B2DA-4037-A6C6-50DCDA10669C}"/>
    <dgm:cxn modelId="{5BEC7AB3-FD47-4CA0-8AA3-CF0FFF9DF848}" type="presOf" srcId="{B8D29DEF-D417-4CA4-A85A-32CC32AEF130}" destId="{B02F331D-11AD-482E-B8C6-9DD7CA54CDC0}" srcOrd="0" destOrd="0" presId="urn:microsoft.com/office/officeart/2005/8/layout/default"/>
    <dgm:cxn modelId="{71F01BB6-21D5-4345-9C13-5796A39CBE42}" srcId="{79F4216A-8F82-4A9F-AD40-CFEACD421A27}" destId="{A98E26FC-B23D-429E-B904-944286651546}" srcOrd="8" destOrd="0" parTransId="{8D5E97D9-BBB1-4C74-9AB5-6F55EFC6327A}" sibTransId="{020EDFE9-F3F6-4A69-A448-8465140C15FA}"/>
    <dgm:cxn modelId="{B02A79B6-FF4A-4C98-BBFE-F321BA2110A2}" type="presOf" srcId="{5ADFA4CC-0C2F-4985-B4B1-DFBEE3461C38}" destId="{7AAAABC8-8D5B-4D9C-A559-D12B082EE9F7}" srcOrd="0" destOrd="0" presId="urn:microsoft.com/office/officeart/2005/8/layout/default"/>
    <dgm:cxn modelId="{F4F876C0-C260-4566-AD08-787F26B2A650}" type="presOf" srcId="{C1F09C51-0696-4AB6-9D91-4822A6888404}" destId="{6A17E98E-57EA-4C4A-844C-8CC66F41AE8B}" srcOrd="0" destOrd="0" presId="urn:microsoft.com/office/officeart/2005/8/layout/default"/>
    <dgm:cxn modelId="{4FD2DFC1-32F7-42AC-9896-B861E6D9324C}" srcId="{79F4216A-8F82-4A9F-AD40-CFEACD421A27}" destId="{2749B60C-B142-480D-9D08-840414443ED7}" srcOrd="6" destOrd="0" parTransId="{5A65F687-5587-4242-B36B-09BF3C1DCAA8}" sibTransId="{3F18A73D-F518-4516-9C10-79311A1C4D63}"/>
    <dgm:cxn modelId="{042A48C3-12A5-4E0D-AFB3-D625528E2503}" type="presOf" srcId="{5475520A-D2C6-40DD-BA29-7FFD75DDA0A3}" destId="{89BA3021-3A07-4799-9D70-42CA17B923AD}" srcOrd="0" destOrd="0" presId="urn:microsoft.com/office/officeart/2005/8/layout/default"/>
    <dgm:cxn modelId="{4390CBC9-47E0-416D-B2B7-1A24F5039E7A}" srcId="{79F4216A-8F82-4A9F-AD40-CFEACD421A27}" destId="{26D8E2FD-1ACE-4CB2-B9B8-F5F2784E4A38}" srcOrd="1" destOrd="0" parTransId="{9C79E824-60B5-4E9E-A19F-8283EEE28B8C}" sibTransId="{38453F83-5831-49CE-B318-C6A195B51338}"/>
    <dgm:cxn modelId="{307081CD-652F-4376-BEC7-AC41E8892815}" type="presOf" srcId="{0BEBCCCA-F1F6-4B44-9DBD-7014357F8177}" destId="{4FE208E8-D7DF-4A83-A8C4-9779E11AA5DB}" srcOrd="0" destOrd="0" presId="urn:microsoft.com/office/officeart/2005/8/layout/default"/>
    <dgm:cxn modelId="{AA9C1BD0-E84E-433F-A301-254C4934DC6F}" srcId="{79F4216A-8F82-4A9F-AD40-CFEACD421A27}" destId="{F0830B9E-B8C0-4D56-8448-A56E1F0C55F6}" srcOrd="9" destOrd="0" parTransId="{ACC7FC4A-017F-47D7-BE1D-44B690EE8A70}" sibTransId="{83CC659A-828F-49E9-BEA3-80522E34C348}"/>
    <dgm:cxn modelId="{BD1A8BD3-EA1A-4ECE-896F-95D383CFAE8A}" srcId="{79F4216A-8F82-4A9F-AD40-CFEACD421A27}" destId="{B8D29DEF-D417-4CA4-A85A-32CC32AEF130}" srcOrd="13" destOrd="0" parTransId="{A75DE27F-6867-4DB9-A3FD-F049C1F8C9E6}" sibTransId="{43AF2198-6860-4360-8DAC-F0F7E02241E6}"/>
    <dgm:cxn modelId="{EB7F74D6-69CB-4B0D-BDE4-B5B83A1D7B79}" srcId="{79F4216A-8F82-4A9F-AD40-CFEACD421A27}" destId="{F6F633D5-F3A7-419D-B3C7-BB509BD40167}" srcOrd="23" destOrd="0" parTransId="{9F143FCD-96E7-46A6-AC36-6399122F926D}" sibTransId="{6423CC53-9124-4BC8-BF1C-6F1B6C5B28E1}"/>
    <dgm:cxn modelId="{5F5997E5-03A3-4C11-A209-5D5A259B233B}" type="presOf" srcId="{965D5ED3-2A2F-441F-9E0E-D5E6A804BA45}" destId="{9BC88CF6-5158-4052-B4F4-7BE48A838A6A}" srcOrd="0" destOrd="0" presId="urn:microsoft.com/office/officeart/2005/8/layout/default"/>
    <dgm:cxn modelId="{6F6CB1E6-BC0B-4EF1-B597-28D594F2A5DC}" srcId="{79F4216A-8F82-4A9F-AD40-CFEACD421A27}" destId="{F9558499-A8F5-4E6F-B114-25F6631F25C2}" srcOrd="12" destOrd="0" parTransId="{6593AC27-1E46-4811-A00F-6D52D53FA07F}" sibTransId="{AD359843-4827-46A2-AB9A-CB6BBAA5FF03}"/>
    <dgm:cxn modelId="{4C00ECED-B508-4094-82F8-1A4F4AE8F567}" type="presOf" srcId="{F6F633D5-F3A7-419D-B3C7-BB509BD40167}" destId="{5DFC8927-F306-4759-B37B-C567904DBA22}" srcOrd="0" destOrd="0" presId="urn:microsoft.com/office/officeart/2005/8/layout/default"/>
    <dgm:cxn modelId="{676A1DF2-6464-41C9-B7D5-7DE716115DE6}" type="presOf" srcId="{BA73FE5C-5B3D-443E-B4B8-BCDDB7C910CE}" destId="{4039E7D7-2246-486F-BF3B-76D9DA28FE6E}" srcOrd="0" destOrd="0" presId="urn:microsoft.com/office/officeart/2005/8/layout/default"/>
    <dgm:cxn modelId="{2F0324FA-5541-46BA-AF15-EE832D674EC8}" type="presOf" srcId="{3FE24459-DC72-4004-805A-7571EA4F41D4}" destId="{572C9E41-0E4C-4907-87DE-A4EF57CD33AE}" srcOrd="0" destOrd="0" presId="urn:microsoft.com/office/officeart/2005/8/layout/default"/>
    <dgm:cxn modelId="{27642FFE-86FD-423A-8634-02C8AE4ADE03}" type="presOf" srcId="{7CCA1ACF-31B1-4D9F-A339-C9EA4A871331}" destId="{8A0D567C-5B15-4A50-9D79-0651874DAD35}" srcOrd="0" destOrd="0" presId="urn:microsoft.com/office/officeart/2005/8/layout/default"/>
    <dgm:cxn modelId="{65C4CE07-7891-4E1E-B736-CB64617EAB8A}" type="presParOf" srcId="{3BA0C67C-6780-4246-961B-2CFB30C6C452}" destId="{FF6C2466-9FE5-405F-8C03-FD15D135B956}" srcOrd="0" destOrd="0" presId="urn:microsoft.com/office/officeart/2005/8/layout/default"/>
    <dgm:cxn modelId="{BE481999-D888-45F6-8DBD-72F748480EC4}" type="presParOf" srcId="{3BA0C67C-6780-4246-961B-2CFB30C6C452}" destId="{B7D57206-BCA6-4BC0-8E56-43CC32581ED4}" srcOrd="1" destOrd="0" presId="urn:microsoft.com/office/officeart/2005/8/layout/default"/>
    <dgm:cxn modelId="{3F9C93D7-9A0A-403B-ADA6-C8E05AAAC58A}" type="presParOf" srcId="{3BA0C67C-6780-4246-961B-2CFB30C6C452}" destId="{4EE86AA1-AC18-4C17-814E-700BE70D772B}" srcOrd="2" destOrd="0" presId="urn:microsoft.com/office/officeart/2005/8/layout/default"/>
    <dgm:cxn modelId="{1FF76BA3-7D96-4ABE-A459-784CE9312104}" type="presParOf" srcId="{3BA0C67C-6780-4246-961B-2CFB30C6C452}" destId="{4C6ECAE1-24AB-453B-A702-42FCD29E1E49}" srcOrd="3" destOrd="0" presId="urn:microsoft.com/office/officeart/2005/8/layout/default"/>
    <dgm:cxn modelId="{F4790148-C5C1-4F68-81D1-04335A538D04}" type="presParOf" srcId="{3BA0C67C-6780-4246-961B-2CFB30C6C452}" destId="{8A0D567C-5B15-4A50-9D79-0651874DAD35}" srcOrd="4" destOrd="0" presId="urn:microsoft.com/office/officeart/2005/8/layout/default"/>
    <dgm:cxn modelId="{D853E537-94CD-4F70-B1C2-7554ED0FB3DD}" type="presParOf" srcId="{3BA0C67C-6780-4246-961B-2CFB30C6C452}" destId="{D3F037C3-AC78-402C-BD0C-E4BC4E508191}" srcOrd="5" destOrd="0" presId="urn:microsoft.com/office/officeart/2005/8/layout/default"/>
    <dgm:cxn modelId="{E1712409-078B-4231-BF5F-3E11174DA8B8}" type="presParOf" srcId="{3BA0C67C-6780-4246-961B-2CFB30C6C452}" destId="{A6C1D4AE-02FE-4418-B02C-03611D63CABC}" srcOrd="6" destOrd="0" presId="urn:microsoft.com/office/officeart/2005/8/layout/default"/>
    <dgm:cxn modelId="{AA0DBAD1-A9D7-4B04-95D2-2C1805A0DB48}" type="presParOf" srcId="{3BA0C67C-6780-4246-961B-2CFB30C6C452}" destId="{F37A3028-8487-43AF-9CE5-430ED8C74C15}" srcOrd="7" destOrd="0" presId="urn:microsoft.com/office/officeart/2005/8/layout/default"/>
    <dgm:cxn modelId="{9CB471FB-9D35-48BF-BD96-F01992BAF667}" type="presParOf" srcId="{3BA0C67C-6780-4246-961B-2CFB30C6C452}" destId="{1237A0FA-2CE3-4142-B27D-F64E94066F59}" srcOrd="8" destOrd="0" presId="urn:microsoft.com/office/officeart/2005/8/layout/default"/>
    <dgm:cxn modelId="{D9CAE9A1-320C-4D8B-9022-AAA19CEB2870}" type="presParOf" srcId="{3BA0C67C-6780-4246-961B-2CFB30C6C452}" destId="{396F96AA-DFBA-4C40-9F9E-A14E7DD14A12}" srcOrd="9" destOrd="0" presId="urn:microsoft.com/office/officeart/2005/8/layout/default"/>
    <dgm:cxn modelId="{CF0463D9-1F5A-42C1-B6D8-90F0464A6B3C}" type="presParOf" srcId="{3BA0C67C-6780-4246-961B-2CFB30C6C452}" destId="{E36F9410-9AEF-4450-A5AC-14D795D6C7A8}" srcOrd="10" destOrd="0" presId="urn:microsoft.com/office/officeart/2005/8/layout/default"/>
    <dgm:cxn modelId="{AA832D77-F4F6-4BED-B6CD-1BA855180449}" type="presParOf" srcId="{3BA0C67C-6780-4246-961B-2CFB30C6C452}" destId="{0F83EC00-138C-45C8-9F8E-00BC5F3206B7}" srcOrd="11" destOrd="0" presId="urn:microsoft.com/office/officeart/2005/8/layout/default"/>
    <dgm:cxn modelId="{13DDF984-ED7F-469F-AB3E-819C246B593D}" type="presParOf" srcId="{3BA0C67C-6780-4246-961B-2CFB30C6C452}" destId="{DA2FD2CB-866D-40EB-A883-7F9BCF641CF9}" srcOrd="12" destOrd="0" presId="urn:microsoft.com/office/officeart/2005/8/layout/default"/>
    <dgm:cxn modelId="{68824F20-60A7-4F6C-B328-366249CD4100}" type="presParOf" srcId="{3BA0C67C-6780-4246-961B-2CFB30C6C452}" destId="{D6F2BD2D-EBEA-4EFE-AAFD-68B025D2E482}" srcOrd="13" destOrd="0" presId="urn:microsoft.com/office/officeart/2005/8/layout/default"/>
    <dgm:cxn modelId="{0B2ECC02-E4E5-451D-B368-84F98A56C7FA}" type="presParOf" srcId="{3BA0C67C-6780-4246-961B-2CFB30C6C452}" destId="{9BC88CF6-5158-4052-B4F4-7BE48A838A6A}" srcOrd="14" destOrd="0" presId="urn:microsoft.com/office/officeart/2005/8/layout/default"/>
    <dgm:cxn modelId="{F9219794-E38F-41CE-9CC7-5777824EB83A}" type="presParOf" srcId="{3BA0C67C-6780-4246-961B-2CFB30C6C452}" destId="{8A7D26F7-5BC4-460E-B240-7946E85756FF}" srcOrd="15" destOrd="0" presId="urn:microsoft.com/office/officeart/2005/8/layout/default"/>
    <dgm:cxn modelId="{DF59D82D-864A-4539-92C4-9EE75CBC0AC3}" type="presParOf" srcId="{3BA0C67C-6780-4246-961B-2CFB30C6C452}" destId="{6D8800AE-160D-4715-9CBA-CC1BCEFC577F}" srcOrd="16" destOrd="0" presId="urn:microsoft.com/office/officeart/2005/8/layout/default"/>
    <dgm:cxn modelId="{D89625A3-9788-470C-A5BE-590B050D98CA}" type="presParOf" srcId="{3BA0C67C-6780-4246-961B-2CFB30C6C452}" destId="{6F6DB4DF-8622-4504-A18A-44F7F6EDDA1E}" srcOrd="17" destOrd="0" presId="urn:microsoft.com/office/officeart/2005/8/layout/default"/>
    <dgm:cxn modelId="{B9481409-01B0-40FC-8D51-3AD5EF3AB117}" type="presParOf" srcId="{3BA0C67C-6780-4246-961B-2CFB30C6C452}" destId="{A9D44941-A10D-4AAC-8C15-BB044EBE83E5}" srcOrd="18" destOrd="0" presId="urn:microsoft.com/office/officeart/2005/8/layout/default"/>
    <dgm:cxn modelId="{6FC381B4-CC43-4302-AE51-6A5816FBE3CE}" type="presParOf" srcId="{3BA0C67C-6780-4246-961B-2CFB30C6C452}" destId="{3324FEE1-5E84-4AD7-BCD6-F60C6646F0C6}" srcOrd="19" destOrd="0" presId="urn:microsoft.com/office/officeart/2005/8/layout/default"/>
    <dgm:cxn modelId="{73D6DCF1-DE02-4701-8F05-04725F2BAFC3}" type="presParOf" srcId="{3BA0C67C-6780-4246-961B-2CFB30C6C452}" destId="{DB9D6892-63C1-4282-B1D3-AA23EE9E8140}" srcOrd="20" destOrd="0" presId="urn:microsoft.com/office/officeart/2005/8/layout/default"/>
    <dgm:cxn modelId="{C73D3A0A-6123-4355-94AB-B0ACE779CD8D}" type="presParOf" srcId="{3BA0C67C-6780-4246-961B-2CFB30C6C452}" destId="{719F33BB-F095-4596-81FE-7828993211E1}" srcOrd="21" destOrd="0" presId="urn:microsoft.com/office/officeart/2005/8/layout/default"/>
    <dgm:cxn modelId="{E4E676B0-684B-4BE0-B13C-7C09B852172B}" type="presParOf" srcId="{3BA0C67C-6780-4246-961B-2CFB30C6C452}" destId="{4039E7D7-2246-486F-BF3B-76D9DA28FE6E}" srcOrd="22" destOrd="0" presId="urn:microsoft.com/office/officeart/2005/8/layout/default"/>
    <dgm:cxn modelId="{430711BD-4280-46BD-B39E-C2F81B12DF57}" type="presParOf" srcId="{3BA0C67C-6780-4246-961B-2CFB30C6C452}" destId="{6E7C803B-8291-4421-9593-2158B574981E}" srcOrd="23" destOrd="0" presId="urn:microsoft.com/office/officeart/2005/8/layout/default"/>
    <dgm:cxn modelId="{861B239A-19A4-41B5-B795-E77C81FAF78A}" type="presParOf" srcId="{3BA0C67C-6780-4246-961B-2CFB30C6C452}" destId="{20DE9E37-ACA8-4EDF-8AE8-A4DBC856E5B4}" srcOrd="24" destOrd="0" presId="urn:microsoft.com/office/officeart/2005/8/layout/default"/>
    <dgm:cxn modelId="{E4840FA1-AF3B-4CE9-AB1A-8C0DA07910B2}" type="presParOf" srcId="{3BA0C67C-6780-4246-961B-2CFB30C6C452}" destId="{1DAF4A73-124F-4E6D-8C9F-D1840926BF57}" srcOrd="25" destOrd="0" presId="urn:microsoft.com/office/officeart/2005/8/layout/default"/>
    <dgm:cxn modelId="{FE27DA2D-1FA4-44E6-B379-0D5FF6F3B890}" type="presParOf" srcId="{3BA0C67C-6780-4246-961B-2CFB30C6C452}" destId="{B02F331D-11AD-482E-B8C6-9DD7CA54CDC0}" srcOrd="26" destOrd="0" presId="urn:microsoft.com/office/officeart/2005/8/layout/default"/>
    <dgm:cxn modelId="{F51BD126-D466-4FE0-AC12-54291BBB1030}" type="presParOf" srcId="{3BA0C67C-6780-4246-961B-2CFB30C6C452}" destId="{D896343B-1A5D-4D88-B9E3-F788F73D5DD2}" srcOrd="27" destOrd="0" presId="urn:microsoft.com/office/officeart/2005/8/layout/default"/>
    <dgm:cxn modelId="{DBA6172A-27EB-43AD-AC35-ABA1EDE27E06}" type="presParOf" srcId="{3BA0C67C-6780-4246-961B-2CFB30C6C452}" destId="{BC6A053E-4CC1-4AFE-A083-1914C2D33343}" srcOrd="28" destOrd="0" presId="urn:microsoft.com/office/officeart/2005/8/layout/default"/>
    <dgm:cxn modelId="{38DBB95F-2FED-4029-B62B-A29B11EB00D3}" type="presParOf" srcId="{3BA0C67C-6780-4246-961B-2CFB30C6C452}" destId="{24CFEA64-D1D2-4DC8-BCC5-3D4E767660CE}" srcOrd="29" destOrd="0" presId="urn:microsoft.com/office/officeart/2005/8/layout/default"/>
    <dgm:cxn modelId="{27E3981B-BB26-415B-B130-308EF3953DB5}" type="presParOf" srcId="{3BA0C67C-6780-4246-961B-2CFB30C6C452}" destId="{4FE208E8-D7DF-4A83-A8C4-9779E11AA5DB}" srcOrd="30" destOrd="0" presId="urn:microsoft.com/office/officeart/2005/8/layout/default"/>
    <dgm:cxn modelId="{14757512-DEE5-4FE9-8032-F9927466FA91}" type="presParOf" srcId="{3BA0C67C-6780-4246-961B-2CFB30C6C452}" destId="{98278983-F3C1-4F71-8356-AC3FAAC91FFC}" srcOrd="31" destOrd="0" presId="urn:microsoft.com/office/officeart/2005/8/layout/default"/>
    <dgm:cxn modelId="{24983BBF-7427-4EE3-B91A-37B76918866A}" type="presParOf" srcId="{3BA0C67C-6780-4246-961B-2CFB30C6C452}" destId="{DC30F3B2-3F1E-428F-A003-06CB467191ED}" srcOrd="32" destOrd="0" presId="urn:microsoft.com/office/officeart/2005/8/layout/default"/>
    <dgm:cxn modelId="{209BED1D-83A2-4C62-88C9-F6AB6C0A8046}" type="presParOf" srcId="{3BA0C67C-6780-4246-961B-2CFB30C6C452}" destId="{1098E3EA-065D-484F-AA5D-C7C2A358DF27}" srcOrd="33" destOrd="0" presId="urn:microsoft.com/office/officeart/2005/8/layout/default"/>
    <dgm:cxn modelId="{5C021F95-5E98-4E0E-BE9B-21B619B1E78E}" type="presParOf" srcId="{3BA0C67C-6780-4246-961B-2CFB30C6C452}" destId="{89BA3021-3A07-4799-9D70-42CA17B923AD}" srcOrd="34" destOrd="0" presId="urn:microsoft.com/office/officeart/2005/8/layout/default"/>
    <dgm:cxn modelId="{17FCD126-178B-417F-AEFD-81EF68DAB35F}" type="presParOf" srcId="{3BA0C67C-6780-4246-961B-2CFB30C6C452}" destId="{B8012357-1C92-4363-8600-906CFC2CC38B}" srcOrd="35" destOrd="0" presId="urn:microsoft.com/office/officeart/2005/8/layout/default"/>
    <dgm:cxn modelId="{D9D309F1-49E4-49FF-9848-79432DE40E50}" type="presParOf" srcId="{3BA0C67C-6780-4246-961B-2CFB30C6C452}" destId="{6A17E98E-57EA-4C4A-844C-8CC66F41AE8B}" srcOrd="36" destOrd="0" presId="urn:microsoft.com/office/officeart/2005/8/layout/default"/>
    <dgm:cxn modelId="{B6411075-9A70-468E-9493-DBE38F64D775}" type="presParOf" srcId="{3BA0C67C-6780-4246-961B-2CFB30C6C452}" destId="{D1504549-1411-4A9F-8939-B8FD5D2F8D26}" srcOrd="37" destOrd="0" presId="urn:microsoft.com/office/officeart/2005/8/layout/default"/>
    <dgm:cxn modelId="{2AE29ABB-3EDA-41E3-8F46-DFDCDFB97B62}" type="presParOf" srcId="{3BA0C67C-6780-4246-961B-2CFB30C6C452}" destId="{572C9E41-0E4C-4907-87DE-A4EF57CD33AE}" srcOrd="38" destOrd="0" presId="urn:microsoft.com/office/officeart/2005/8/layout/default"/>
    <dgm:cxn modelId="{E1C2940A-1D1C-40C9-99EC-9A300F216CC9}" type="presParOf" srcId="{3BA0C67C-6780-4246-961B-2CFB30C6C452}" destId="{2EBEE937-659C-4995-B5C9-3037A0161C2A}" srcOrd="39" destOrd="0" presId="urn:microsoft.com/office/officeart/2005/8/layout/default"/>
    <dgm:cxn modelId="{B9E0E3A9-2229-44DF-B7AE-7385B763175F}" type="presParOf" srcId="{3BA0C67C-6780-4246-961B-2CFB30C6C452}" destId="{BDD9C4B0-72B7-4156-8EC7-9D8889428151}" srcOrd="40" destOrd="0" presId="urn:microsoft.com/office/officeart/2005/8/layout/default"/>
    <dgm:cxn modelId="{21209A7C-1FDB-4C4E-A563-008192D68907}" type="presParOf" srcId="{3BA0C67C-6780-4246-961B-2CFB30C6C452}" destId="{CABB8973-F05B-43C1-86A5-5F498AFC8551}" srcOrd="41" destOrd="0" presId="urn:microsoft.com/office/officeart/2005/8/layout/default"/>
    <dgm:cxn modelId="{680C2EDD-D792-4980-87BB-6E5973B4F3B0}" type="presParOf" srcId="{3BA0C67C-6780-4246-961B-2CFB30C6C452}" destId="{139FDDBB-1669-4CC0-8B02-FA443F24A1E0}" srcOrd="42" destOrd="0" presId="urn:microsoft.com/office/officeart/2005/8/layout/default"/>
    <dgm:cxn modelId="{66DF166C-0A09-457B-83EF-F8298B7F9A6A}" type="presParOf" srcId="{3BA0C67C-6780-4246-961B-2CFB30C6C452}" destId="{08981544-E2D6-4589-B4BE-FAAB7E49A002}" srcOrd="43" destOrd="0" presId="urn:microsoft.com/office/officeart/2005/8/layout/default"/>
    <dgm:cxn modelId="{E106C12A-E2ED-4147-B6D1-DBDFD676D965}" type="presParOf" srcId="{3BA0C67C-6780-4246-961B-2CFB30C6C452}" destId="{7AAAABC8-8D5B-4D9C-A559-D12B082EE9F7}" srcOrd="44" destOrd="0" presId="urn:microsoft.com/office/officeart/2005/8/layout/default"/>
    <dgm:cxn modelId="{D218CE7C-7A8A-4284-8458-64BF59306FC4}" type="presParOf" srcId="{3BA0C67C-6780-4246-961B-2CFB30C6C452}" destId="{3309044A-FA2B-43B0-9B70-82BAD78B96A3}" srcOrd="45" destOrd="0" presId="urn:microsoft.com/office/officeart/2005/8/layout/default"/>
    <dgm:cxn modelId="{0D6F1D73-334A-4850-81FA-8407905DE339}" type="presParOf" srcId="{3BA0C67C-6780-4246-961B-2CFB30C6C452}" destId="{5DFC8927-F306-4759-B37B-C567904DBA22}" srcOrd="4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FA89B2-3685-46FD-BCC0-99DF8F531AF5}">
      <dsp:nvSpPr>
        <dsp:cNvPr id="0" name=""/>
        <dsp:cNvSpPr/>
      </dsp:nvSpPr>
      <dsp:spPr>
        <a:xfrm>
          <a:off x="1627562" y="99072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88696" y="1034589"/>
        <a:ext cx="18572" cy="3718"/>
      </dsp:txXfrm>
    </dsp:sp>
    <dsp:sp modelId="{7BA41F5E-1103-4ED4-AEEE-4BDD87859EA7}">
      <dsp:nvSpPr>
        <dsp:cNvPr id="0" name=""/>
        <dsp:cNvSpPr/>
      </dsp:nvSpPr>
      <dsp:spPr>
        <a:xfrm>
          <a:off x="14404" y="551960"/>
          <a:ext cx="1614958" cy="96897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Start a Service:</a:t>
          </a:r>
        </a:p>
      </dsp:txBody>
      <dsp:txXfrm>
        <a:off x="14404" y="551960"/>
        <a:ext cx="1614958" cy="968974"/>
      </dsp:txXfrm>
    </dsp:sp>
    <dsp:sp modelId="{23EE538F-304D-4D5D-910B-EBA530D4124A}">
      <dsp:nvSpPr>
        <dsp:cNvPr id="0" name=""/>
        <dsp:cNvSpPr/>
      </dsp:nvSpPr>
      <dsp:spPr>
        <a:xfrm>
          <a:off x="3613960" y="99072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775095" y="1034589"/>
        <a:ext cx="18572" cy="3718"/>
      </dsp:txXfrm>
    </dsp:sp>
    <dsp:sp modelId="{1F6A1910-2300-475A-BA4A-A52D54CB733F}">
      <dsp:nvSpPr>
        <dsp:cNvPr id="0" name=""/>
        <dsp:cNvSpPr/>
      </dsp:nvSpPr>
      <dsp:spPr>
        <a:xfrm>
          <a:off x="2000802" y="551960"/>
          <a:ext cx="1614958" cy="96897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sudo</a:t>
          </a:r>
          <a:r>
            <a:rPr lang="en-US" sz="1200" kern="1200" dirty="0"/>
            <a:t> </a:t>
          </a:r>
          <a:r>
            <a:rPr lang="en-US" sz="1200" kern="1200" dirty="0" err="1"/>
            <a:t>systemctl</a:t>
          </a:r>
          <a:r>
            <a:rPr lang="en-US" sz="1200" kern="1200" dirty="0"/>
            <a:t> start service-name</a:t>
          </a:r>
        </a:p>
      </dsp:txBody>
      <dsp:txXfrm>
        <a:off x="2000802" y="551960"/>
        <a:ext cx="1614958" cy="968974"/>
      </dsp:txXfrm>
    </dsp:sp>
    <dsp:sp modelId="{A358D5AE-773E-4C6B-919E-DC09FC9E7171}">
      <dsp:nvSpPr>
        <dsp:cNvPr id="0" name=""/>
        <dsp:cNvSpPr/>
      </dsp:nvSpPr>
      <dsp:spPr>
        <a:xfrm>
          <a:off x="5600359" y="99072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761493" y="1034589"/>
        <a:ext cx="18572" cy="3718"/>
      </dsp:txXfrm>
    </dsp:sp>
    <dsp:sp modelId="{BBAC9A76-0E4B-4B1D-87D6-F22F6832B97D}">
      <dsp:nvSpPr>
        <dsp:cNvPr id="0" name=""/>
        <dsp:cNvSpPr/>
      </dsp:nvSpPr>
      <dsp:spPr>
        <a:xfrm>
          <a:off x="3987201" y="551960"/>
          <a:ext cx="1614958" cy="96897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latin typeface="Calibri Light" panose="020F0302020204030204"/>
            </a:rPr>
            <a:t>Komanda</a:t>
          </a:r>
          <a:r>
            <a:rPr lang="en-US" sz="1200" kern="1200" dirty="0">
              <a:latin typeface="Calibri Light" panose="020F0302020204030204"/>
            </a:rPr>
            <a:t> za </a:t>
          </a:r>
          <a:r>
            <a:rPr lang="en-US" sz="1200" kern="1200" dirty="0" err="1">
              <a:latin typeface="Calibri Light" panose="020F0302020204030204"/>
            </a:rPr>
            <a:t>startovanje</a:t>
          </a:r>
          <a:r>
            <a:rPr lang="en-US" sz="1200" kern="1200" dirty="0">
              <a:latin typeface="Calibri Light" panose="020F0302020204030204"/>
            </a:rPr>
            <a:t> </a:t>
          </a:r>
          <a:r>
            <a:rPr lang="en-US" sz="1200" kern="1200" dirty="0" err="1">
              <a:latin typeface="Calibri Light" panose="020F0302020204030204"/>
            </a:rPr>
            <a:t>servisa</a:t>
          </a:r>
          <a:r>
            <a:rPr lang="en-US" sz="1200" kern="1200" dirty="0"/>
            <a:t>.</a:t>
          </a:r>
        </a:p>
      </dsp:txBody>
      <dsp:txXfrm>
        <a:off x="3987201" y="551960"/>
        <a:ext cx="1614958" cy="968974"/>
      </dsp:txXfrm>
    </dsp:sp>
    <dsp:sp modelId="{E7A6F318-758D-4CD3-8BCD-16C17C622F1E}">
      <dsp:nvSpPr>
        <dsp:cNvPr id="0" name=""/>
        <dsp:cNvSpPr/>
      </dsp:nvSpPr>
      <dsp:spPr>
        <a:xfrm>
          <a:off x="7586757" y="99072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47891" y="1034589"/>
        <a:ext cx="18572" cy="3718"/>
      </dsp:txXfrm>
    </dsp:sp>
    <dsp:sp modelId="{B9F4A793-91ED-4FAA-97B2-3A259EF0BEB3}">
      <dsp:nvSpPr>
        <dsp:cNvPr id="0" name=""/>
        <dsp:cNvSpPr/>
      </dsp:nvSpPr>
      <dsp:spPr>
        <a:xfrm>
          <a:off x="5973599" y="551960"/>
          <a:ext cx="1614958" cy="96897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Stop a Service:</a:t>
          </a:r>
        </a:p>
      </dsp:txBody>
      <dsp:txXfrm>
        <a:off x="5973599" y="551960"/>
        <a:ext cx="1614958" cy="968974"/>
      </dsp:txXfrm>
    </dsp:sp>
    <dsp:sp modelId="{8C54BFEB-9F1B-476E-80BC-070A368BCCFA}">
      <dsp:nvSpPr>
        <dsp:cNvPr id="0" name=""/>
        <dsp:cNvSpPr/>
      </dsp:nvSpPr>
      <dsp:spPr>
        <a:xfrm>
          <a:off x="9573156" y="99072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9734290" y="1034589"/>
        <a:ext cx="18572" cy="3718"/>
      </dsp:txXfrm>
    </dsp:sp>
    <dsp:sp modelId="{758EE6A8-FB25-46E4-88A3-8395CAF216B3}">
      <dsp:nvSpPr>
        <dsp:cNvPr id="0" name=""/>
        <dsp:cNvSpPr/>
      </dsp:nvSpPr>
      <dsp:spPr>
        <a:xfrm>
          <a:off x="7959998" y="551960"/>
          <a:ext cx="1614958" cy="968974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sudo</a:t>
          </a:r>
          <a:r>
            <a:rPr lang="en-US" sz="1200" kern="1200" dirty="0"/>
            <a:t> </a:t>
          </a:r>
          <a:r>
            <a:rPr lang="en-US" sz="1200" kern="1200" dirty="0" err="1"/>
            <a:t>systemctl</a:t>
          </a:r>
          <a:r>
            <a:rPr lang="en-US" sz="1200" kern="1200" dirty="0"/>
            <a:t> stop service-name</a:t>
          </a:r>
          <a:br>
            <a:rPr lang="en-US" sz="1200" kern="1200" dirty="0"/>
          </a:br>
          <a:endParaRPr lang="en-US" sz="1200" kern="1200" dirty="0"/>
        </a:p>
      </dsp:txBody>
      <dsp:txXfrm>
        <a:off x="7959998" y="551960"/>
        <a:ext cx="1614958" cy="968974"/>
      </dsp:txXfrm>
    </dsp:sp>
    <dsp:sp modelId="{C7680FB6-4BE7-4AE0-BC28-9EFCBE18B464}">
      <dsp:nvSpPr>
        <dsp:cNvPr id="0" name=""/>
        <dsp:cNvSpPr/>
      </dsp:nvSpPr>
      <dsp:spPr>
        <a:xfrm>
          <a:off x="821883" y="1519135"/>
          <a:ext cx="9931991" cy="340840"/>
        </a:xfrm>
        <a:custGeom>
          <a:avLst/>
          <a:gdLst/>
          <a:ahLst/>
          <a:cxnLst/>
          <a:rect l="0" t="0" r="0" b="0"/>
          <a:pathLst>
            <a:path>
              <a:moveTo>
                <a:pt x="9931991" y="0"/>
              </a:moveTo>
              <a:lnTo>
                <a:pt x="9931991" y="187520"/>
              </a:lnTo>
              <a:lnTo>
                <a:pt x="0" y="187520"/>
              </a:lnTo>
              <a:lnTo>
                <a:pt x="0" y="34084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39406" y="1687696"/>
        <a:ext cx="496946" cy="3718"/>
      </dsp:txXfrm>
    </dsp:sp>
    <dsp:sp modelId="{34FB999D-2B0E-4F76-B2D4-D80A1A6FE07A}">
      <dsp:nvSpPr>
        <dsp:cNvPr id="0" name=""/>
        <dsp:cNvSpPr/>
      </dsp:nvSpPr>
      <dsp:spPr>
        <a:xfrm>
          <a:off x="9946396" y="551960"/>
          <a:ext cx="1614958" cy="96897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>
              <a:latin typeface="Calibri Light" panose="020F0302020204030204"/>
            </a:rPr>
            <a:t>Komanda</a:t>
          </a:r>
          <a:r>
            <a:rPr lang="en-US" sz="1200" kern="1200" dirty="0"/>
            <a:t> </a:t>
          </a:r>
          <a:r>
            <a:rPr lang="en-US" sz="1200" kern="1200" dirty="0" err="1"/>
            <a:t>zaustavlja</a:t>
          </a:r>
          <a:r>
            <a:rPr lang="en-US" sz="1200" kern="1200" dirty="0"/>
            <a:t> </a:t>
          </a:r>
          <a:r>
            <a:rPr lang="en-US" sz="1200" kern="1200" dirty="0" err="1"/>
            <a:t>navedeni</a:t>
          </a:r>
          <a:r>
            <a:rPr lang="en-US" sz="1200" kern="1200" dirty="0"/>
            <a:t> </a:t>
          </a:r>
          <a:r>
            <a:rPr lang="en-US" sz="1200" kern="1200" dirty="0" err="1"/>
            <a:t>servis</a:t>
          </a:r>
          <a:r>
            <a:rPr lang="en-US" sz="1200" kern="1200" dirty="0"/>
            <a:t>.</a:t>
          </a:r>
        </a:p>
      </dsp:txBody>
      <dsp:txXfrm>
        <a:off x="9946396" y="551960"/>
        <a:ext cx="1614958" cy="968974"/>
      </dsp:txXfrm>
    </dsp:sp>
    <dsp:sp modelId="{DFDA6CDD-8045-4FC5-8F39-D53255DFC8C9}">
      <dsp:nvSpPr>
        <dsp:cNvPr id="0" name=""/>
        <dsp:cNvSpPr/>
      </dsp:nvSpPr>
      <dsp:spPr>
        <a:xfrm>
          <a:off x="1627562" y="2331143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88696" y="2375004"/>
        <a:ext cx="18572" cy="3718"/>
      </dsp:txXfrm>
    </dsp:sp>
    <dsp:sp modelId="{3FDEE6F5-FD85-4C1A-BEE1-D8B4AB4851BF}">
      <dsp:nvSpPr>
        <dsp:cNvPr id="0" name=""/>
        <dsp:cNvSpPr/>
      </dsp:nvSpPr>
      <dsp:spPr>
        <a:xfrm>
          <a:off x="14404" y="1892376"/>
          <a:ext cx="1614958" cy="96897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Restart a Service:</a:t>
          </a:r>
        </a:p>
      </dsp:txBody>
      <dsp:txXfrm>
        <a:off x="14404" y="1892376"/>
        <a:ext cx="1614958" cy="968974"/>
      </dsp:txXfrm>
    </dsp:sp>
    <dsp:sp modelId="{F3540B24-5F2E-410F-8738-E1E55FBA42D3}">
      <dsp:nvSpPr>
        <dsp:cNvPr id="0" name=""/>
        <dsp:cNvSpPr/>
      </dsp:nvSpPr>
      <dsp:spPr>
        <a:xfrm>
          <a:off x="3613960" y="2331143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775095" y="2375004"/>
        <a:ext cx="18572" cy="3718"/>
      </dsp:txXfrm>
    </dsp:sp>
    <dsp:sp modelId="{E625C46A-E1DE-4F46-B122-B94166861EFE}">
      <dsp:nvSpPr>
        <dsp:cNvPr id="0" name=""/>
        <dsp:cNvSpPr/>
      </dsp:nvSpPr>
      <dsp:spPr>
        <a:xfrm>
          <a:off x="2000802" y="1892376"/>
          <a:ext cx="1614958" cy="96897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sudo</a:t>
          </a:r>
          <a:r>
            <a:rPr lang="en-US" sz="1200" kern="1200" dirty="0"/>
            <a:t> </a:t>
          </a:r>
          <a:r>
            <a:rPr lang="en-US" sz="1200" kern="1200" dirty="0" err="1"/>
            <a:t>systemctl</a:t>
          </a:r>
          <a:r>
            <a:rPr lang="en-US" sz="1200" kern="1200" dirty="0"/>
            <a:t> restart service-name</a:t>
          </a:r>
          <a:br>
            <a:rPr lang="en-US" sz="1200" kern="1200" dirty="0"/>
          </a:br>
          <a:endParaRPr lang="en-US" sz="1200" kern="1200" dirty="0"/>
        </a:p>
      </dsp:txBody>
      <dsp:txXfrm>
        <a:off x="2000802" y="1892376"/>
        <a:ext cx="1614958" cy="968974"/>
      </dsp:txXfrm>
    </dsp:sp>
    <dsp:sp modelId="{86A85B9C-5D80-4E39-B35E-A5A14E8948B3}">
      <dsp:nvSpPr>
        <dsp:cNvPr id="0" name=""/>
        <dsp:cNvSpPr/>
      </dsp:nvSpPr>
      <dsp:spPr>
        <a:xfrm>
          <a:off x="5600359" y="2331143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761493" y="2375004"/>
        <a:ext cx="18572" cy="3718"/>
      </dsp:txXfrm>
    </dsp:sp>
    <dsp:sp modelId="{F475D60A-C4B5-4D49-8862-E1414118AD37}">
      <dsp:nvSpPr>
        <dsp:cNvPr id="0" name=""/>
        <dsp:cNvSpPr/>
      </dsp:nvSpPr>
      <dsp:spPr>
        <a:xfrm>
          <a:off x="3987201" y="1892376"/>
          <a:ext cx="1614958" cy="96897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Koristite</a:t>
          </a:r>
          <a:r>
            <a:rPr lang="en-US" sz="1200" kern="1200" dirty="0"/>
            <a:t> </a:t>
          </a:r>
          <a:r>
            <a:rPr lang="en-US" sz="1200" kern="1200" dirty="0" err="1"/>
            <a:t>ovu</a:t>
          </a:r>
          <a:r>
            <a:rPr lang="en-US" sz="1200" kern="1200" dirty="0"/>
            <a:t> </a:t>
          </a:r>
          <a:r>
            <a:rPr lang="en-US" sz="1200" kern="1200" dirty="0" err="1"/>
            <a:t>komandu</a:t>
          </a:r>
          <a:r>
            <a:rPr lang="en-US" sz="1200" kern="1200" dirty="0"/>
            <a:t> da </a:t>
          </a:r>
          <a:r>
            <a:rPr lang="en-US" sz="1200" kern="1200" dirty="0" err="1"/>
            <a:t>ponovo</a:t>
          </a:r>
          <a:r>
            <a:rPr lang="en-US" sz="1200" kern="1200" dirty="0"/>
            <a:t> pokrenete </a:t>
          </a:r>
          <a:r>
            <a:rPr lang="en-US" sz="1200" kern="1200" dirty="0">
              <a:latin typeface="Calibri Light" panose="020F0302020204030204"/>
            </a:rPr>
            <a:t>servis</a:t>
          </a:r>
          <a:r>
            <a:rPr lang="en-US" sz="1200" kern="1200" dirty="0"/>
            <a:t>.</a:t>
          </a:r>
        </a:p>
      </dsp:txBody>
      <dsp:txXfrm>
        <a:off x="3987201" y="1892376"/>
        <a:ext cx="1614958" cy="968974"/>
      </dsp:txXfrm>
    </dsp:sp>
    <dsp:sp modelId="{0AAFD379-8F46-431D-A126-D834E4F5DBDC}">
      <dsp:nvSpPr>
        <dsp:cNvPr id="0" name=""/>
        <dsp:cNvSpPr/>
      </dsp:nvSpPr>
      <dsp:spPr>
        <a:xfrm>
          <a:off x="7586757" y="2331143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47891" y="2375004"/>
        <a:ext cx="18572" cy="3718"/>
      </dsp:txXfrm>
    </dsp:sp>
    <dsp:sp modelId="{4BFBC161-E34E-410C-8F11-95608E0E9192}">
      <dsp:nvSpPr>
        <dsp:cNvPr id="0" name=""/>
        <dsp:cNvSpPr/>
      </dsp:nvSpPr>
      <dsp:spPr>
        <a:xfrm>
          <a:off x="5973599" y="1892376"/>
          <a:ext cx="1614958" cy="968974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Enable a Service at Boot:</a:t>
          </a:r>
        </a:p>
      </dsp:txBody>
      <dsp:txXfrm>
        <a:off x="5973599" y="1892376"/>
        <a:ext cx="1614958" cy="968974"/>
      </dsp:txXfrm>
    </dsp:sp>
    <dsp:sp modelId="{52FC819D-DA8A-41A0-90B0-9F460EDAFB85}">
      <dsp:nvSpPr>
        <dsp:cNvPr id="0" name=""/>
        <dsp:cNvSpPr/>
      </dsp:nvSpPr>
      <dsp:spPr>
        <a:xfrm>
          <a:off x="9573156" y="2331143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9734290" y="2375004"/>
        <a:ext cx="18572" cy="3718"/>
      </dsp:txXfrm>
    </dsp:sp>
    <dsp:sp modelId="{5EC89DBE-2B3C-4A09-B19F-54B7BBFA2938}">
      <dsp:nvSpPr>
        <dsp:cNvPr id="0" name=""/>
        <dsp:cNvSpPr/>
      </dsp:nvSpPr>
      <dsp:spPr>
        <a:xfrm>
          <a:off x="7959998" y="1892376"/>
          <a:ext cx="1614958" cy="96897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sudo</a:t>
          </a:r>
          <a:r>
            <a:rPr lang="en-US" sz="1200" kern="1200" dirty="0"/>
            <a:t> </a:t>
          </a:r>
          <a:r>
            <a:rPr lang="en-US" sz="1200" kern="1200" dirty="0" err="1"/>
            <a:t>systemctl</a:t>
          </a:r>
          <a:r>
            <a:rPr lang="en-US" sz="1200" kern="1200" dirty="0"/>
            <a:t> enable service-name</a:t>
          </a:r>
          <a:br>
            <a:rPr lang="en-US" sz="1200" kern="1200" dirty="0"/>
          </a:br>
          <a:endParaRPr lang="en-US" sz="1200" kern="1200" dirty="0"/>
        </a:p>
      </dsp:txBody>
      <dsp:txXfrm>
        <a:off x="7959998" y="1892376"/>
        <a:ext cx="1614958" cy="968974"/>
      </dsp:txXfrm>
    </dsp:sp>
    <dsp:sp modelId="{1430AC0C-F71F-495F-B7BE-527BFF8CF1CE}">
      <dsp:nvSpPr>
        <dsp:cNvPr id="0" name=""/>
        <dsp:cNvSpPr/>
      </dsp:nvSpPr>
      <dsp:spPr>
        <a:xfrm>
          <a:off x="821883" y="2859550"/>
          <a:ext cx="9931991" cy="340840"/>
        </a:xfrm>
        <a:custGeom>
          <a:avLst/>
          <a:gdLst/>
          <a:ahLst/>
          <a:cxnLst/>
          <a:rect l="0" t="0" r="0" b="0"/>
          <a:pathLst>
            <a:path>
              <a:moveTo>
                <a:pt x="9931991" y="0"/>
              </a:moveTo>
              <a:lnTo>
                <a:pt x="9931991" y="187520"/>
              </a:lnTo>
              <a:lnTo>
                <a:pt x="0" y="187520"/>
              </a:lnTo>
              <a:lnTo>
                <a:pt x="0" y="34084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39406" y="3028111"/>
        <a:ext cx="496946" cy="3718"/>
      </dsp:txXfrm>
    </dsp:sp>
    <dsp:sp modelId="{6B0DE97F-248C-4627-B5A4-557A500B7CC7}">
      <dsp:nvSpPr>
        <dsp:cNvPr id="0" name=""/>
        <dsp:cNvSpPr/>
      </dsp:nvSpPr>
      <dsp:spPr>
        <a:xfrm>
          <a:off x="9946396" y="1892376"/>
          <a:ext cx="1614958" cy="96897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 Light" panose="020F0302020204030204"/>
            </a:rPr>
            <a:t>Ova </a:t>
          </a:r>
          <a:r>
            <a:rPr lang="en-US" sz="1200" kern="1200" dirty="0" err="1">
              <a:latin typeface="Calibri Light" panose="020F0302020204030204"/>
            </a:rPr>
            <a:t>komanda</a:t>
          </a:r>
          <a:r>
            <a:rPr lang="en-US" sz="1200" kern="1200" dirty="0">
              <a:latin typeface="Calibri Light" panose="020F0302020204030204"/>
            </a:rPr>
            <a:t> </a:t>
          </a:r>
          <a:r>
            <a:rPr lang="en-US" sz="1200" kern="1200" dirty="0" err="1">
              <a:latin typeface="Calibri Light" panose="020F0302020204030204"/>
            </a:rPr>
            <a:t>konfiguriše</a:t>
          </a:r>
          <a:r>
            <a:rPr lang="en-US" sz="1200" kern="1200" dirty="0">
              <a:latin typeface="Calibri Light" panose="020F0302020204030204"/>
            </a:rPr>
            <a:t> servis da se </a:t>
          </a:r>
          <a:r>
            <a:rPr lang="en-US" sz="1200" kern="1200" dirty="0" err="1">
              <a:latin typeface="Calibri Light" panose="020F0302020204030204"/>
            </a:rPr>
            <a:t>automatski</a:t>
          </a:r>
          <a:r>
            <a:rPr lang="en-US" sz="1200" kern="1200" dirty="0">
              <a:latin typeface="Calibri Light" panose="020F0302020204030204"/>
            </a:rPr>
            <a:t> </a:t>
          </a:r>
          <a:r>
            <a:rPr lang="en-US" sz="1200" kern="1200" dirty="0" err="1">
              <a:latin typeface="Calibri Light" panose="020F0302020204030204"/>
            </a:rPr>
            <a:t>pokrene</a:t>
          </a:r>
          <a:r>
            <a:rPr lang="en-US" sz="1200" kern="1200" dirty="0">
              <a:latin typeface="Calibri Light" panose="020F0302020204030204"/>
            </a:rPr>
            <a:t> </a:t>
          </a:r>
          <a:r>
            <a:rPr lang="en-US" sz="1200" kern="1200" dirty="0" err="1">
              <a:latin typeface="Calibri Light" panose="020F0302020204030204"/>
            </a:rPr>
            <a:t>pri</a:t>
          </a:r>
          <a:r>
            <a:rPr lang="en-US" sz="1200" kern="1200" dirty="0">
              <a:latin typeface="Calibri Light" panose="020F0302020204030204"/>
            </a:rPr>
            <a:t> </a:t>
          </a:r>
          <a:r>
            <a:rPr lang="en-US" sz="1200" kern="1200" dirty="0" err="1">
              <a:latin typeface="Calibri Light" panose="020F0302020204030204"/>
            </a:rPr>
            <a:t>pokretanju</a:t>
          </a:r>
          <a:r>
            <a:rPr lang="en-US" sz="1200" kern="1200" dirty="0"/>
            <a:t>.</a:t>
          </a:r>
        </a:p>
      </dsp:txBody>
      <dsp:txXfrm>
        <a:off x="9946396" y="1892376"/>
        <a:ext cx="1614958" cy="968974"/>
      </dsp:txXfrm>
    </dsp:sp>
    <dsp:sp modelId="{58DE234C-86DB-48F3-8BC6-021494607F3D}">
      <dsp:nvSpPr>
        <dsp:cNvPr id="0" name=""/>
        <dsp:cNvSpPr/>
      </dsp:nvSpPr>
      <dsp:spPr>
        <a:xfrm>
          <a:off x="1627562" y="367155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88696" y="3715419"/>
        <a:ext cx="18572" cy="3718"/>
      </dsp:txXfrm>
    </dsp:sp>
    <dsp:sp modelId="{ABA5D391-E8CE-438D-B17D-8AB997339509}">
      <dsp:nvSpPr>
        <dsp:cNvPr id="0" name=""/>
        <dsp:cNvSpPr/>
      </dsp:nvSpPr>
      <dsp:spPr>
        <a:xfrm>
          <a:off x="14404" y="3232791"/>
          <a:ext cx="1614958" cy="96897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Disable a Service at Boot:</a:t>
          </a:r>
        </a:p>
      </dsp:txBody>
      <dsp:txXfrm>
        <a:off x="14404" y="3232791"/>
        <a:ext cx="1614958" cy="968974"/>
      </dsp:txXfrm>
    </dsp:sp>
    <dsp:sp modelId="{48D79569-5C98-4380-9E2C-EB8A699D4897}">
      <dsp:nvSpPr>
        <dsp:cNvPr id="0" name=""/>
        <dsp:cNvSpPr/>
      </dsp:nvSpPr>
      <dsp:spPr>
        <a:xfrm>
          <a:off x="3613960" y="367155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775095" y="3715419"/>
        <a:ext cx="18572" cy="3718"/>
      </dsp:txXfrm>
    </dsp:sp>
    <dsp:sp modelId="{A449869F-B302-4FDF-BBCF-00EE32760C33}">
      <dsp:nvSpPr>
        <dsp:cNvPr id="0" name=""/>
        <dsp:cNvSpPr/>
      </dsp:nvSpPr>
      <dsp:spPr>
        <a:xfrm>
          <a:off x="2000802" y="3232791"/>
          <a:ext cx="1614958" cy="96897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sudo</a:t>
          </a:r>
          <a:r>
            <a:rPr lang="en-US" sz="1200" kern="1200" dirty="0"/>
            <a:t> </a:t>
          </a:r>
          <a:r>
            <a:rPr lang="en-US" sz="1200" kern="1200" dirty="0" err="1"/>
            <a:t>systemctl</a:t>
          </a:r>
          <a:r>
            <a:rPr lang="en-US" sz="1200" kern="1200" dirty="0"/>
            <a:t> disable service-name</a:t>
          </a:r>
          <a:br>
            <a:rPr lang="en-US" sz="1200" kern="1200" dirty="0"/>
          </a:br>
          <a:endParaRPr lang="en-US" sz="1200" kern="1200" dirty="0"/>
        </a:p>
      </dsp:txBody>
      <dsp:txXfrm>
        <a:off x="2000802" y="3232791"/>
        <a:ext cx="1614958" cy="968974"/>
      </dsp:txXfrm>
    </dsp:sp>
    <dsp:sp modelId="{8084A5C2-3D02-4DB3-BEF2-CACA20DBA144}">
      <dsp:nvSpPr>
        <dsp:cNvPr id="0" name=""/>
        <dsp:cNvSpPr/>
      </dsp:nvSpPr>
      <dsp:spPr>
        <a:xfrm>
          <a:off x="5600359" y="367155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761493" y="3715419"/>
        <a:ext cx="18572" cy="3718"/>
      </dsp:txXfrm>
    </dsp:sp>
    <dsp:sp modelId="{0F31558F-B603-444E-B3A7-25A75BD47466}">
      <dsp:nvSpPr>
        <dsp:cNvPr id="0" name=""/>
        <dsp:cNvSpPr/>
      </dsp:nvSpPr>
      <dsp:spPr>
        <a:xfrm>
          <a:off x="3987201" y="3232791"/>
          <a:ext cx="1614958" cy="968974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Koristite</a:t>
          </a:r>
          <a:r>
            <a:rPr lang="en-US" sz="1200" kern="1200" dirty="0"/>
            <a:t> </a:t>
          </a:r>
          <a:r>
            <a:rPr lang="en-US" sz="1200" kern="1200" dirty="0" err="1"/>
            <a:t>ovu</a:t>
          </a:r>
          <a:r>
            <a:rPr lang="en-US" sz="1200" kern="1200" dirty="0"/>
            <a:t> </a:t>
          </a:r>
          <a:r>
            <a:rPr lang="en-US" sz="1200" kern="1200" dirty="0" err="1"/>
            <a:t>komandu</a:t>
          </a:r>
          <a:r>
            <a:rPr lang="en-US" sz="1200" kern="1200" dirty="0"/>
            <a:t> da </a:t>
          </a:r>
          <a:r>
            <a:rPr lang="en-US" sz="1200" kern="1200" dirty="0" err="1"/>
            <a:t>sprečite</a:t>
          </a:r>
          <a:r>
            <a:rPr lang="en-US" sz="1200" kern="1200" dirty="0"/>
            <a:t> da se </a:t>
          </a:r>
          <a:r>
            <a:rPr lang="en-US" sz="1200" kern="1200" dirty="0" err="1"/>
            <a:t>usluga</a:t>
          </a:r>
          <a:r>
            <a:rPr lang="en-US" sz="1200" kern="1200" dirty="0"/>
            <a:t> </a:t>
          </a:r>
          <a:r>
            <a:rPr lang="en-US" sz="1200" kern="1200" dirty="0" err="1"/>
            <a:t>automatski</a:t>
          </a:r>
          <a:r>
            <a:rPr lang="en-US" sz="1200" kern="1200" dirty="0"/>
            <a:t> </a:t>
          </a:r>
          <a:r>
            <a:rPr lang="en-US" sz="1200" kern="1200" dirty="0" err="1"/>
            <a:t>pokrene</a:t>
          </a:r>
          <a:r>
            <a:rPr lang="en-US" sz="1200" kern="1200" dirty="0"/>
            <a:t> </a:t>
          </a:r>
          <a:r>
            <a:rPr lang="en-US" sz="1200" kern="1200" dirty="0" err="1"/>
            <a:t>pri</a:t>
          </a:r>
          <a:r>
            <a:rPr lang="en-US" sz="1200" kern="1200" dirty="0"/>
            <a:t> pokretanju.</a:t>
          </a:r>
        </a:p>
      </dsp:txBody>
      <dsp:txXfrm>
        <a:off x="3987201" y="3232791"/>
        <a:ext cx="1614958" cy="968974"/>
      </dsp:txXfrm>
    </dsp:sp>
    <dsp:sp modelId="{FC251B9E-CBC4-4E1D-B0F1-513E7E72F1DF}">
      <dsp:nvSpPr>
        <dsp:cNvPr id="0" name=""/>
        <dsp:cNvSpPr/>
      </dsp:nvSpPr>
      <dsp:spPr>
        <a:xfrm>
          <a:off x="7586757" y="367155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747891" y="3715419"/>
        <a:ext cx="18572" cy="3718"/>
      </dsp:txXfrm>
    </dsp:sp>
    <dsp:sp modelId="{F900C388-397F-407D-81FF-0D903A071629}">
      <dsp:nvSpPr>
        <dsp:cNvPr id="0" name=""/>
        <dsp:cNvSpPr/>
      </dsp:nvSpPr>
      <dsp:spPr>
        <a:xfrm>
          <a:off x="5973599" y="3232791"/>
          <a:ext cx="1614958" cy="96897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Check the Status of a Service:</a:t>
          </a:r>
        </a:p>
      </dsp:txBody>
      <dsp:txXfrm>
        <a:off x="5973599" y="3232791"/>
        <a:ext cx="1614958" cy="968974"/>
      </dsp:txXfrm>
    </dsp:sp>
    <dsp:sp modelId="{236EE5B7-9470-442A-A5D7-A20572A0C99F}">
      <dsp:nvSpPr>
        <dsp:cNvPr id="0" name=""/>
        <dsp:cNvSpPr/>
      </dsp:nvSpPr>
      <dsp:spPr>
        <a:xfrm>
          <a:off x="9573156" y="3671558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9734290" y="3715419"/>
        <a:ext cx="18572" cy="3718"/>
      </dsp:txXfrm>
    </dsp:sp>
    <dsp:sp modelId="{14A2DD3A-EE0A-44FE-BD76-B1A586471EAD}">
      <dsp:nvSpPr>
        <dsp:cNvPr id="0" name=""/>
        <dsp:cNvSpPr/>
      </dsp:nvSpPr>
      <dsp:spPr>
        <a:xfrm>
          <a:off x="7959998" y="3232791"/>
          <a:ext cx="1614958" cy="96897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sudo</a:t>
          </a:r>
          <a:r>
            <a:rPr lang="en-US" sz="1200" kern="1200" dirty="0"/>
            <a:t> </a:t>
          </a:r>
          <a:r>
            <a:rPr lang="en-US" sz="1200" kern="1200" dirty="0" err="1"/>
            <a:t>systemctl</a:t>
          </a:r>
          <a:r>
            <a:rPr lang="en-US" sz="1200" kern="1200" dirty="0"/>
            <a:t> status service-name</a:t>
          </a:r>
          <a:br>
            <a:rPr lang="en-US" sz="1200" kern="1200" dirty="0"/>
          </a:br>
          <a:endParaRPr lang="en-US" sz="1200" kern="1200" dirty="0">
            <a:latin typeface="Calibri Light" panose="020F0302020204030204"/>
          </a:endParaRPr>
        </a:p>
      </dsp:txBody>
      <dsp:txXfrm>
        <a:off x="7959998" y="3232791"/>
        <a:ext cx="1614958" cy="968974"/>
      </dsp:txXfrm>
    </dsp:sp>
    <dsp:sp modelId="{0C659127-2452-413F-92AD-AB44D1033D69}">
      <dsp:nvSpPr>
        <dsp:cNvPr id="0" name=""/>
        <dsp:cNvSpPr/>
      </dsp:nvSpPr>
      <dsp:spPr>
        <a:xfrm>
          <a:off x="821883" y="4199965"/>
          <a:ext cx="9931991" cy="340840"/>
        </a:xfrm>
        <a:custGeom>
          <a:avLst/>
          <a:gdLst/>
          <a:ahLst/>
          <a:cxnLst/>
          <a:rect l="0" t="0" r="0" b="0"/>
          <a:pathLst>
            <a:path>
              <a:moveTo>
                <a:pt x="9931991" y="0"/>
              </a:moveTo>
              <a:lnTo>
                <a:pt x="9931991" y="187520"/>
              </a:lnTo>
              <a:lnTo>
                <a:pt x="0" y="187520"/>
              </a:lnTo>
              <a:lnTo>
                <a:pt x="0" y="34084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539406" y="4368527"/>
        <a:ext cx="496946" cy="3718"/>
      </dsp:txXfrm>
    </dsp:sp>
    <dsp:sp modelId="{6E488FDA-EA2B-45E7-AF03-9DAE1D5904B1}">
      <dsp:nvSpPr>
        <dsp:cNvPr id="0" name=""/>
        <dsp:cNvSpPr/>
      </dsp:nvSpPr>
      <dsp:spPr>
        <a:xfrm>
          <a:off x="9946396" y="3232791"/>
          <a:ext cx="1614958" cy="96897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 Light" panose="020F0302020204030204"/>
            </a:rPr>
            <a:t>Komanda pruža informacije u realnom vremenu o statusu servisa.</a:t>
          </a:r>
          <a:endParaRPr lang="en-US" sz="1200" kern="1200" dirty="0"/>
        </a:p>
      </dsp:txBody>
      <dsp:txXfrm>
        <a:off x="9946396" y="3232791"/>
        <a:ext cx="1614958" cy="968974"/>
      </dsp:txXfrm>
    </dsp:sp>
    <dsp:sp modelId="{872A6034-717C-4829-89C5-B0B608EDE1E5}">
      <dsp:nvSpPr>
        <dsp:cNvPr id="0" name=""/>
        <dsp:cNvSpPr/>
      </dsp:nvSpPr>
      <dsp:spPr>
        <a:xfrm>
          <a:off x="1627562" y="5011973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88696" y="5055834"/>
        <a:ext cx="18572" cy="3718"/>
      </dsp:txXfrm>
    </dsp:sp>
    <dsp:sp modelId="{21A009A9-76C1-4DF4-8FF8-F08E0654D728}">
      <dsp:nvSpPr>
        <dsp:cNvPr id="0" name=""/>
        <dsp:cNvSpPr/>
      </dsp:nvSpPr>
      <dsp:spPr>
        <a:xfrm>
          <a:off x="14404" y="4573206"/>
          <a:ext cx="1614958" cy="96897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List All Active Units:</a:t>
          </a:r>
        </a:p>
      </dsp:txBody>
      <dsp:txXfrm>
        <a:off x="14404" y="4573206"/>
        <a:ext cx="1614958" cy="968974"/>
      </dsp:txXfrm>
    </dsp:sp>
    <dsp:sp modelId="{8207B2C3-25CC-4C7C-820D-3E2421BDD6F6}">
      <dsp:nvSpPr>
        <dsp:cNvPr id="0" name=""/>
        <dsp:cNvSpPr/>
      </dsp:nvSpPr>
      <dsp:spPr>
        <a:xfrm>
          <a:off x="3613960" y="5011973"/>
          <a:ext cx="34084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0840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775095" y="5055834"/>
        <a:ext cx="18572" cy="3718"/>
      </dsp:txXfrm>
    </dsp:sp>
    <dsp:sp modelId="{298797AE-BD93-433F-A56D-CF534FE19A77}">
      <dsp:nvSpPr>
        <dsp:cNvPr id="0" name=""/>
        <dsp:cNvSpPr/>
      </dsp:nvSpPr>
      <dsp:spPr>
        <a:xfrm>
          <a:off x="2000802" y="4573206"/>
          <a:ext cx="1614958" cy="968974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systemctl</a:t>
          </a:r>
          <a:r>
            <a:rPr lang="en-US" sz="1200" kern="1200" dirty="0"/>
            <a:t> list-units --type=service</a:t>
          </a:r>
        </a:p>
      </dsp:txBody>
      <dsp:txXfrm>
        <a:off x="2000802" y="4573206"/>
        <a:ext cx="1614958" cy="968974"/>
      </dsp:txXfrm>
    </dsp:sp>
    <dsp:sp modelId="{A0434CBA-335F-4DDB-BBA6-0A52ED1EF7B4}">
      <dsp:nvSpPr>
        <dsp:cNvPr id="0" name=""/>
        <dsp:cNvSpPr/>
      </dsp:nvSpPr>
      <dsp:spPr>
        <a:xfrm>
          <a:off x="3987201" y="4573206"/>
          <a:ext cx="1614958" cy="96897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9134" tIns="83065" rIns="79134" bIns="83065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Calibri Light" panose="020F0302020204030204"/>
            </a:rPr>
            <a:t>Ova komanda prikazuje listu svih aktivnih servisnih jedinica, prikazujući njihov trenutni status.</a:t>
          </a:r>
        </a:p>
      </dsp:txBody>
      <dsp:txXfrm>
        <a:off x="3987201" y="4573206"/>
        <a:ext cx="1614958" cy="96897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6C2466-9FE5-405F-8C03-FD15D135B956}">
      <dsp:nvSpPr>
        <dsp:cNvPr id="0" name=""/>
        <dsp:cNvSpPr/>
      </dsp:nvSpPr>
      <dsp:spPr>
        <a:xfrm>
          <a:off x="1342" y="494645"/>
          <a:ext cx="1691183" cy="1014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List All Units (including Inactive):</a:t>
          </a:r>
        </a:p>
      </dsp:txBody>
      <dsp:txXfrm>
        <a:off x="1342" y="494645"/>
        <a:ext cx="1691183" cy="1014709"/>
      </dsp:txXfrm>
    </dsp:sp>
    <dsp:sp modelId="{4EE86AA1-AC18-4C17-814E-700BE70D772B}">
      <dsp:nvSpPr>
        <dsp:cNvPr id="0" name=""/>
        <dsp:cNvSpPr/>
      </dsp:nvSpPr>
      <dsp:spPr>
        <a:xfrm>
          <a:off x="1861643" y="494645"/>
          <a:ext cx="1691183" cy="10147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systemctl</a:t>
          </a:r>
          <a:r>
            <a:rPr lang="en-US" sz="1200" kern="1200" dirty="0"/>
            <a:t> list-units --type=service --all</a:t>
          </a:r>
        </a:p>
      </dsp:txBody>
      <dsp:txXfrm>
        <a:off x="1861643" y="494645"/>
        <a:ext cx="1691183" cy="1014709"/>
      </dsp:txXfrm>
    </dsp:sp>
    <dsp:sp modelId="{8A0D567C-5B15-4A50-9D79-0651874DAD35}">
      <dsp:nvSpPr>
        <dsp:cNvPr id="0" name=""/>
        <dsp:cNvSpPr/>
      </dsp:nvSpPr>
      <dsp:spPr>
        <a:xfrm>
          <a:off x="3721945" y="494645"/>
          <a:ext cx="1691183" cy="10147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Ova komanda navodi sve servisne jedinice, uključujući i one koje su neaktivne.</a:t>
          </a:r>
        </a:p>
      </dsp:txBody>
      <dsp:txXfrm>
        <a:off x="3721945" y="494645"/>
        <a:ext cx="1691183" cy="1014709"/>
      </dsp:txXfrm>
    </dsp:sp>
    <dsp:sp modelId="{A6C1D4AE-02FE-4418-B02C-03611D63CABC}">
      <dsp:nvSpPr>
        <dsp:cNvPr id="0" name=""/>
        <dsp:cNvSpPr/>
      </dsp:nvSpPr>
      <dsp:spPr>
        <a:xfrm>
          <a:off x="5582247" y="494645"/>
          <a:ext cx="1691183" cy="10147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View Logs for a Service:</a:t>
          </a:r>
        </a:p>
      </dsp:txBody>
      <dsp:txXfrm>
        <a:off x="5582247" y="494645"/>
        <a:ext cx="1691183" cy="1014709"/>
      </dsp:txXfrm>
    </dsp:sp>
    <dsp:sp modelId="{1237A0FA-2CE3-4142-B27D-F64E94066F59}">
      <dsp:nvSpPr>
        <dsp:cNvPr id="0" name=""/>
        <dsp:cNvSpPr/>
      </dsp:nvSpPr>
      <dsp:spPr>
        <a:xfrm>
          <a:off x="7442548" y="494645"/>
          <a:ext cx="1691183" cy="101470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journalctl</a:t>
          </a:r>
          <a:r>
            <a:rPr lang="en-US" sz="1200" kern="1200" dirty="0"/>
            <a:t> -u service-name</a:t>
          </a:r>
        </a:p>
      </dsp:txBody>
      <dsp:txXfrm>
        <a:off x="7442548" y="494645"/>
        <a:ext cx="1691183" cy="1014709"/>
      </dsp:txXfrm>
    </dsp:sp>
    <dsp:sp modelId="{E36F9410-9AEF-4450-A5AC-14D795D6C7A8}">
      <dsp:nvSpPr>
        <dsp:cNvPr id="0" name=""/>
        <dsp:cNvSpPr/>
      </dsp:nvSpPr>
      <dsp:spPr>
        <a:xfrm>
          <a:off x="9302850" y="494645"/>
          <a:ext cx="1691183" cy="1014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Ova komanda prikazuje evidencije vezane za određenu uslugu, što olakšava rešavanje problema.</a:t>
          </a:r>
        </a:p>
      </dsp:txBody>
      <dsp:txXfrm>
        <a:off x="9302850" y="494645"/>
        <a:ext cx="1691183" cy="1014709"/>
      </dsp:txXfrm>
    </dsp:sp>
    <dsp:sp modelId="{DA2FD2CB-866D-40EB-A883-7F9BCF641CF9}">
      <dsp:nvSpPr>
        <dsp:cNvPr id="0" name=""/>
        <dsp:cNvSpPr/>
      </dsp:nvSpPr>
      <dsp:spPr>
        <a:xfrm>
          <a:off x="1342" y="1678473"/>
          <a:ext cx="1691183" cy="10147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View System Boot Journal:</a:t>
          </a:r>
        </a:p>
      </dsp:txBody>
      <dsp:txXfrm>
        <a:off x="1342" y="1678473"/>
        <a:ext cx="1691183" cy="1014709"/>
      </dsp:txXfrm>
    </dsp:sp>
    <dsp:sp modelId="{9BC88CF6-5158-4052-B4F4-7BE48A838A6A}">
      <dsp:nvSpPr>
        <dsp:cNvPr id="0" name=""/>
        <dsp:cNvSpPr/>
      </dsp:nvSpPr>
      <dsp:spPr>
        <a:xfrm>
          <a:off x="1861643" y="1678473"/>
          <a:ext cx="1691183" cy="10147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journalctl</a:t>
          </a:r>
          <a:r>
            <a:rPr lang="en-US" sz="1200" kern="1200" dirty="0"/>
            <a:t> -b</a:t>
          </a:r>
        </a:p>
      </dsp:txBody>
      <dsp:txXfrm>
        <a:off x="1861643" y="1678473"/>
        <a:ext cx="1691183" cy="1014709"/>
      </dsp:txXfrm>
    </dsp:sp>
    <dsp:sp modelId="{6D8800AE-160D-4715-9CBA-CC1BCEFC577F}">
      <dsp:nvSpPr>
        <dsp:cNvPr id="0" name=""/>
        <dsp:cNvSpPr/>
      </dsp:nvSpPr>
      <dsp:spPr>
        <a:xfrm>
          <a:off x="3721945" y="1678473"/>
          <a:ext cx="1691183" cy="10147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Koristite ovu komandu da vidite dnevnik pokretanja sistema, koji prikazuje evidenciju trenutnog pokretanja</a:t>
          </a:r>
          <a:r>
            <a:rPr lang="en-US" sz="1200" kern="1200" dirty="0">
              <a:latin typeface="Calibri Light" panose="020F0302020204030204"/>
            </a:rPr>
            <a:t>.</a:t>
          </a:r>
          <a:endParaRPr lang="en-US" sz="1200" kern="1200" dirty="0"/>
        </a:p>
      </dsp:txBody>
      <dsp:txXfrm>
        <a:off x="3721945" y="1678473"/>
        <a:ext cx="1691183" cy="1014709"/>
      </dsp:txXfrm>
    </dsp:sp>
    <dsp:sp modelId="{A9D44941-A10D-4AAC-8C15-BB044EBE83E5}">
      <dsp:nvSpPr>
        <dsp:cNvPr id="0" name=""/>
        <dsp:cNvSpPr/>
      </dsp:nvSpPr>
      <dsp:spPr>
        <a:xfrm>
          <a:off x="5582247" y="1678473"/>
          <a:ext cx="1691183" cy="101470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View Logs with Follow Mode:</a:t>
          </a:r>
        </a:p>
      </dsp:txBody>
      <dsp:txXfrm>
        <a:off x="5582247" y="1678473"/>
        <a:ext cx="1691183" cy="1014709"/>
      </dsp:txXfrm>
    </dsp:sp>
    <dsp:sp modelId="{DB9D6892-63C1-4282-B1D3-AA23EE9E8140}">
      <dsp:nvSpPr>
        <dsp:cNvPr id="0" name=""/>
        <dsp:cNvSpPr/>
      </dsp:nvSpPr>
      <dsp:spPr>
        <a:xfrm>
          <a:off x="7442548" y="1678473"/>
          <a:ext cx="1691183" cy="1014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journalctl</a:t>
          </a:r>
          <a:r>
            <a:rPr lang="en-US" sz="1200" kern="1200" dirty="0"/>
            <a:t> -f</a:t>
          </a:r>
          <a:br>
            <a:rPr lang="en-US" sz="1200" kern="1200" dirty="0"/>
          </a:br>
          <a:endParaRPr lang="en-US" sz="1200" kern="1200" dirty="0"/>
        </a:p>
      </dsp:txBody>
      <dsp:txXfrm>
        <a:off x="7442548" y="1678473"/>
        <a:ext cx="1691183" cy="1014709"/>
      </dsp:txXfrm>
    </dsp:sp>
    <dsp:sp modelId="{4039E7D7-2246-486F-BF3B-76D9DA28FE6E}">
      <dsp:nvSpPr>
        <dsp:cNvPr id="0" name=""/>
        <dsp:cNvSpPr/>
      </dsp:nvSpPr>
      <dsp:spPr>
        <a:xfrm>
          <a:off x="9302850" y="1678473"/>
          <a:ext cx="1691183" cy="10147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Ova </a:t>
          </a:r>
          <a:r>
            <a:rPr lang="en-US" sz="1200" kern="1200" dirty="0" err="1"/>
            <a:t>komanda</a:t>
          </a:r>
          <a:r>
            <a:rPr lang="en-US" sz="1200" kern="1200" dirty="0"/>
            <a:t> </a:t>
          </a:r>
          <a:r>
            <a:rPr lang="en-US" sz="1200" kern="1200" dirty="0" err="1"/>
            <a:t>prikazuje</a:t>
          </a:r>
          <a:r>
            <a:rPr lang="en-US" sz="1200" kern="1200" dirty="0"/>
            <a:t> evidencije u realnom vremenu, ažurirajući se kako se kreiraju novi unosi dnevnika.</a:t>
          </a:r>
        </a:p>
      </dsp:txBody>
      <dsp:txXfrm>
        <a:off x="9302850" y="1678473"/>
        <a:ext cx="1691183" cy="1014709"/>
      </dsp:txXfrm>
    </dsp:sp>
    <dsp:sp modelId="{20DE9E37-ACA8-4EDF-8AE8-A4DBC856E5B4}">
      <dsp:nvSpPr>
        <dsp:cNvPr id="0" name=""/>
        <dsp:cNvSpPr/>
      </dsp:nvSpPr>
      <dsp:spPr>
        <a:xfrm>
          <a:off x="1342" y="2862301"/>
          <a:ext cx="1691183" cy="10147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Reload </a:t>
          </a:r>
          <a:r>
            <a:rPr lang="en-US" sz="1200" kern="1200" dirty="0" err="1"/>
            <a:t>Systemd</a:t>
          </a:r>
          <a:r>
            <a:rPr lang="en-US" sz="1200" kern="1200" dirty="0"/>
            <a:t> Configuration:</a:t>
          </a:r>
        </a:p>
      </dsp:txBody>
      <dsp:txXfrm>
        <a:off x="1342" y="2862301"/>
        <a:ext cx="1691183" cy="1014709"/>
      </dsp:txXfrm>
    </dsp:sp>
    <dsp:sp modelId="{B02F331D-11AD-482E-B8C6-9DD7CA54CDC0}">
      <dsp:nvSpPr>
        <dsp:cNvPr id="0" name=""/>
        <dsp:cNvSpPr/>
      </dsp:nvSpPr>
      <dsp:spPr>
        <a:xfrm>
          <a:off x="1861643" y="2862301"/>
          <a:ext cx="1691183" cy="10147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sudo</a:t>
          </a:r>
          <a:r>
            <a:rPr lang="en-US" sz="1200" kern="1200" dirty="0"/>
            <a:t> </a:t>
          </a:r>
          <a:r>
            <a:rPr lang="en-US" sz="1200" kern="1200" dirty="0" err="1"/>
            <a:t>systemctl</a:t>
          </a:r>
          <a:r>
            <a:rPr lang="en-US" sz="1200" kern="1200" dirty="0"/>
            <a:t> daemon-reload</a:t>
          </a:r>
          <a:br>
            <a:rPr lang="en-US" sz="1200" kern="1200" dirty="0"/>
          </a:br>
          <a:endParaRPr lang="en-US" sz="1200" kern="1200" dirty="0"/>
        </a:p>
      </dsp:txBody>
      <dsp:txXfrm>
        <a:off x="1861643" y="2862301"/>
        <a:ext cx="1691183" cy="1014709"/>
      </dsp:txXfrm>
    </dsp:sp>
    <dsp:sp modelId="{BC6A053E-4CC1-4AFE-A083-1914C2D33343}">
      <dsp:nvSpPr>
        <dsp:cNvPr id="0" name=""/>
        <dsp:cNvSpPr/>
      </dsp:nvSpPr>
      <dsp:spPr>
        <a:xfrm>
          <a:off x="3721945" y="2862301"/>
          <a:ext cx="1691183" cy="101470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Nakon</a:t>
          </a:r>
          <a:r>
            <a:rPr lang="en-US" sz="1200" kern="1200" dirty="0"/>
            <a:t> </a:t>
          </a:r>
          <a:r>
            <a:rPr lang="en-US" sz="1200" kern="1200" dirty="0" err="1"/>
            <a:t>što</a:t>
          </a:r>
          <a:r>
            <a:rPr lang="en-US" sz="1200" kern="1200" dirty="0"/>
            <a:t> </a:t>
          </a:r>
          <a:r>
            <a:rPr lang="en-US" sz="1200" kern="1200" dirty="0" err="1"/>
            <a:t>izvršite</a:t>
          </a:r>
          <a:r>
            <a:rPr lang="en-US" sz="1200" kern="1200" dirty="0"/>
            <a:t> izmene u sistemd jedinicama, koristite ovu naredbu da ponovo učitate sistemd konfiguraciju.</a:t>
          </a:r>
        </a:p>
      </dsp:txBody>
      <dsp:txXfrm>
        <a:off x="3721945" y="2862301"/>
        <a:ext cx="1691183" cy="1014709"/>
      </dsp:txXfrm>
    </dsp:sp>
    <dsp:sp modelId="{4FE208E8-D7DF-4A83-A8C4-9779E11AA5DB}">
      <dsp:nvSpPr>
        <dsp:cNvPr id="0" name=""/>
        <dsp:cNvSpPr/>
      </dsp:nvSpPr>
      <dsp:spPr>
        <a:xfrm>
          <a:off x="5582247" y="2862301"/>
          <a:ext cx="1691183" cy="1014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List Failed Units:</a:t>
          </a:r>
        </a:p>
      </dsp:txBody>
      <dsp:txXfrm>
        <a:off x="5582247" y="2862301"/>
        <a:ext cx="1691183" cy="1014709"/>
      </dsp:txXfrm>
    </dsp:sp>
    <dsp:sp modelId="{DC30F3B2-3F1E-428F-A003-06CB467191ED}">
      <dsp:nvSpPr>
        <dsp:cNvPr id="0" name=""/>
        <dsp:cNvSpPr/>
      </dsp:nvSpPr>
      <dsp:spPr>
        <a:xfrm>
          <a:off x="7442548" y="2862301"/>
          <a:ext cx="1691183" cy="10147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systemctl</a:t>
          </a:r>
          <a:r>
            <a:rPr lang="en-US" sz="1200" kern="1200" dirty="0"/>
            <a:t> --failed</a:t>
          </a:r>
          <a:br>
            <a:rPr lang="en-US" sz="1200" kern="1200" dirty="0"/>
          </a:br>
          <a:endParaRPr lang="en-US" sz="1200" kern="1200" dirty="0"/>
        </a:p>
      </dsp:txBody>
      <dsp:txXfrm>
        <a:off x="7442548" y="2862301"/>
        <a:ext cx="1691183" cy="1014709"/>
      </dsp:txXfrm>
    </dsp:sp>
    <dsp:sp modelId="{89BA3021-3A07-4799-9D70-42CA17B923AD}">
      <dsp:nvSpPr>
        <dsp:cNvPr id="0" name=""/>
        <dsp:cNvSpPr/>
      </dsp:nvSpPr>
      <dsp:spPr>
        <a:xfrm>
          <a:off x="9302850" y="2862301"/>
          <a:ext cx="1691183" cy="10147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Ova komanda prikazuje listu usluga koje nisu uspele da se pokrenu.</a:t>
          </a:r>
        </a:p>
      </dsp:txBody>
      <dsp:txXfrm>
        <a:off x="9302850" y="2862301"/>
        <a:ext cx="1691183" cy="1014709"/>
      </dsp:txXfrm>
    </dsp:sp>
    <dsp:sp modelId="{6A17E98E-57EA-4C4A-844C-8CC66F41AE8B}">
      <dsp:nvSpPr>
        <dsp:cNvPr id="0" name=""/>
        <dsp:cNvSpPr/>
      </dsp:nvSpPr>
      <dsp:spPr>
        <a:xfrm>
          <a:off x="1342" y="4046129"/>
          <a:ext cx="1691183" cy="10147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Mask a Service:</a:t>
          </a:r>
        </a:p>
      </dsp:txBody>
      <dsp:txXfrm>
        <a:off x="1342" y="4046129"/>
        <a:ext cx="1691183" cy="1014709"/>
      </dsp:txXfrm>
    </dsp:sp>
    <dsp:sp modelId="{572C9E41-0E4C-4907-87DE-A4EF57CD33AE}">
      <dsp:nvSpPr>
        <dsp:cNvPr id="0" name=""/>
        <dsp:cNvSpPr/>
      </dsp:nvSpPr>
      <dsp:spPr>
        <a:xfrm>
          <a:off x="1861643" y="4046129"/>
          <a:ext cx="1691183" cy="101470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sudo</a:t>
          </a:r>
          <a:r>
            <a:rPr lang="en-US" sz="1200" kern="1200" dirty="0"/>
            <a:t> </a:t>
          </a:r>
          <a:r>
            <a:rPr lang="en-US" sz="1200" kern="1200" dirty="0" err="1"/>
            <a:t>systemctl</a:t>
          </a:r>
          <a:r>
            <a:rPr lang="en-US" sz="1200" kern="1200" dirty="0"/>
            <a:t> mask service-name</a:t>
          </a:r>
          <a:br>
            <a:rPr lang="en-US" sz="1200" kern="1200" dirty="0"/>
          </a:br>
          <a:endParaRPr lang="en-US" sz="1200" kern="1200" dirty="0"/>
        </a:p>
      </dsp:txBody>
      <dsp:txXfrm>
        <a:off x="1861643" y="4046129"/>
        <a:ext cx="1691183" cy="1014709"/>
      </dsp:txXfrm>
    </dsp:sp>
    <dsp:sp modelId="{BDD9C4B0-72B7-4156-8EC7-9D8889428151}">
      <dsp:nvSpPr>
        <dsp:cNvPr id="0" name=""/>
        <dsp:cNvSpPr/>
      </dsp:nvSpPr>
      <dsp:spPr>
        <a:xfrm>
          <a:off x="3721945" y="4046129"/>
          <a:ext cx="1691183" cy="10147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Maskiranje usluge sprečava njeno pokretanje ručno ili automatski, čak i ako je omogućeno.</a:t>
          </a:r>
        </a:p>
      </dsp:txBody>
      <dsp:txXfrm>
        <a:off x="3721945" y="4046129"/>
        <a:ext cx="1691183" cy="1014709"/>
      </dsp:txXfrm>
    </dsp:sp>
    <dsp:sp modelId="{139FDDBB-1669-4CC0-8B02-FA443F24A1E0}">
      <dsp:nvSpPr>
        <dsp:cNvPr id="0" name=""/>
        <dsp:cNvSpPr/>
      </dsp:nvSpPr>
      <dsp:spPr>
        <a:xfrm>
          <a:off x="5582247" y="4046129"/>
          <a:ext cx="1691183" cy="10147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Unmask a Service</a:t>
          </a:r>
        </a:p>
      </dsp:txBody>
      <dsp:txXfrm>
        <a:off x="5582247" y="4046129"/>
        <a:ext cx="1691183" cy="1014709"/>
      </dsp:txXfrm>
    </dsp:sp>
    <dsp:sp modelId="{7AAAABC8-8D5B-4D9C-A559-D12B082EE9F7}">
      <dsp:nvSpPr>
        <dsp:cNvPr id="0" name=""/>
        <dsp:cNvSpPr/>
      </dsp:nvSpPr>
      <dsp:spPr>
        <a:xfrm>
          <a:off x="7442548" y="4046129"/>
          <a:ext cx="1691183" cy="10147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sudo</a:t>
          </a:r>
          <a:r>
            <a:rPr lang="en-US" sz="1200" kern="1200" dirty="0"/>
            <a:t> </a:t>
          </a:r>
          <a:r>
            <a:rPr lang="en-US" sz="1200" kern="1200" dirty="0" err="1"/>
            <a:t>systemctl</a:t>
          </a:r>
          <a:r>
            <a:rPr lang="en-US" sz="1200" kern="1200" dirty="0"/>
            <a:t> unmask service-name</a:t>
          </a:r>
          <a:br>
            <a:rPr lang="en-US" sz="1200" kern="1200" dirty="0"/>
          </a:br>
          <a:endParaRPr lang="en-US" sz="1200" kern="1200" dirty="0"/>
        </a:p>
      </dsp:txBody>
      <dsp:txXfrm>
        <a:off x="7442548" y="4046129"/>
        <a:ext cx="1691183" cy="1014709"/>
      </dsp:txXfrm>
    </dsp:sp>
    <dsp:sp modelId="{5DFC8927-F306-4759-B37B-C567904DBA22}">
      <dsp:nvSpPr>
        <dsp:cNvPr id="0" name=""/>
        <dsp:cNvSpPr/>
      </dsp:nvSpPr>
      <dsp:spPr>
        <a:xfrm>
          <a:off x="9302850" y="4046129"/>
          <a:ext cx="1691183" cy="10147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Koristite</a:t>
          </a:r>
          <a:r>
            <a:rPr lang="en-US" sz="1200" kern="1200" dirty="0"/>
            <a:t> </a:t>
          </a:r>
          <a:r>
            <a:rPr lang="en-US" sz="1200" kern="1200" dirty="0" err="1"/>
            <a:t>ovu</a:t>
          </a:r>
          <a:r>
            <a:rPr lang="en-US" sz="1200" kern="1200" dirty="0"/>
            <a:t> </a:t>
          </a:r>
          <a:r>
            <a:rPr lang="en-US" sz="1200" kern="1200" dirty="0" err="1"/>
            <a:t>komandu</a:t>
          </a:r>
          <a:r>
            <a:rPr lang="en-US" sz="1200" kern="1200" dirty="0"/>
            <a:t> da poništite maskiranje usluge.</a:t>
          </a:r>
        </a:p>
      </dsp:txBody>
      <dsp:txXfrm>
        <a:off x="9302850" y="4046129"/>
        <a:ext cx="1691183" cy="10147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jpeg>
</file>

<file path=ppt/media/image13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://blog.jorgenschaefer.de/2014/07/why-systemd.html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hyperlink" Target="https://creativecommons.org/licenses/by-sa/3.0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://blog.jorgenschaefer.de/2014/07/why-systemd.html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hyperlink" Target="https://creativecommons.org/licenses/by-sa/3.0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vidcrozier.co.uk/tag/technical-marketing-manager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hilosophicaldisquisitions.blogspot.com/2014/01/is-mind-uploading-existentially-risky_4.html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1FA10E-71D7-4C85-959A-469B0DC36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77F870-CF5C-45AC-8915-06EF587E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2FC37C-56C4-3E42-324C-EAEF32914D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2871" r="-2" b="670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409050-D65C-6FFC-6042-075649242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2103120"/>
            <a:ext cx="7151090" cy="2651760"/>
          </a:xfrm>
        </p:spPr>
        <p:txBody>
          <a:bodyPr anchor="ctr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  <a:ea typeface="Calibri Light"/>
                <a:cs typeface="Calibri Light"/>
              </a:rPr>
              <a:t>Primena Systemd Softverskog paketa u ulozi menadzera servisa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A94FAE7-8114-9B5D-860E-39CAF31612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8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lose Up Photo of Keyboard · Free Stock Photo">
            <a:extLst>
              <a:ext uri="{FF2B5EF4-FFF2-40B4-BE49-F238E27FC236}">
                <a16:creationId xmlns:a16="http://schemas.microsoft.com/office/drawing/2014/main" id="{90D4E080-67AC-B565-4F4E-CB343B8548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9269" b="573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0248EF-99A7-C81E-B3E8-FAA388C8D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 Light"/>
                <a:cs typeface="Calibri Light"/>
              </a:rPr>
              <a:t>Kljucne Komande Systmed-a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193D2-61E6-498D-12F0-3981883A6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Korišćenje systemd-a kao administrator sistema (sysadmin) je krucijalna veština za upravljanje i održavanje modernih Linux sistema. Systemd je sistemski i servisni menadžer koji je postao standardni init sistem za mnoge Linuk distribucije (kao što su CentOS, Red Hat, Ubuntu i više) i koristi se za kontrolu pokretanja i upravljanja sistemskim uslugama. Zato evo nekoliko kljucnih komandi Systemd-a.</a:t>
            </a:r>
          </a:p>
        </p:txBody>
      </p:sp>
    </p:spTree>
    <p:extLst>
      <p:ext uri="{BB962C8B-B14F-4D97-AF65-F5344CB8AC3E}">
        <p14:creationId xmlns:p14="http://schemas.microsoft.com/office/powerpoint/2010/main" val="743176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Picture 335" descr="A diagram of a computer&#10;&#10;Description automatically generated">
            <a:extLst>
              <a:ext uri="{FF2B5EF4-FFF2-40B4-BE49-F238E27FC236}">
                <a16:creationId xmlns:a16="http://schemas.microsoft.com/office/drawing/2014/main" id="{59A45D3E-36B4-0EAF-99A8-E849C0D6C4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000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3BD84EF6-904B-0AC0-DC7B-BC20904DF9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288047"/>
              </p:ext>
            </p:extLst>
          </p:nvPr>
        </p:nvGraphicFramePr>
        <p:xfrm>
          <a:off x="549006" y="280044"/>
          <a:ext cx="11575759" cy="60941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37" name="TextBox 336">
            <a:extLst>
              <a:ext uri="{FF2B5EF4-FFF2-40B4-BE49-F238E27FC236}">
                <a16:creationId xmlns:a16="http://schemas.microsoft.com/office/drawing/2014/main" id="{9BAFD5B0-A70F-79C1-7464-A60BA085C543}"/>
              </a:ext>
            </a:extLst>
          </p:cNvPr>
          <p:cNvSpPr txBox="1"/>
          <p:nvPr/>
        </p:nvSpPr>
        <p:spPr>
          <a:xfrm>
            <a:off x="9870531" y="6657945"/>
            <a:ext cx="23214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31167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Rectangle 30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5" name="Picture 294" descr="A diagram of a computer&#10;&#10;Description automatically generated">
            <a:extLst>
              <a:ext uri="{FF2B5EF4-FFF2-40B4-BE49-F238E27FC236}">
                <a16:creationId xmlns:a16="http://schemas.microsoft.com/office/drawing/2014/main" id="{41879F38-5DE2-D358-B106-80A6CBF623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14A093B-EAF4-A06D-75F4-E73EABA90F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5359577"/>
              </p:ext>
            </p:extLst>
          </p:nvPr>
        </p:nvGraphicFramePr>
        <p:xfrm>
          <a:off x="565386" y="621478"/>
          <a:ext cx="10995376" cy="55554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96" name="TextBox 295">
            <a:extLst>
              <a:ext uri="{FF2B5EF4-FFF2-40B4-BE49-F238E27FC236}">
                <a16:creationId xmlns:a16="http://schemas.microsoft.com/office/drawing/2014/main" id="{D5517401-F304-996A-39D5-73DBC7A0886C}"/>
              </a:ext>
            </a:extLst>
          </p:cNvPr>
          <p:cNvSpPr txBox="1"/>
          <p:nvPr/>
        </p:nvSpPr>
        <p:spPr>
          <a:xfrm>
            <a:off x="9870532" y="6657945"/>
            <a:ext cx="23214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6774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puter And Technology Free Stock Photo - Public Domain Pictures">
            <a:extLst>
              <a:ext uri="{FF2B5EF4-FFF2-40B4-BE49-F238E27FC236}">
                <a16:creationId xmlns:a16="http://schemas.microsoft.com/office/drawing/2014/main" id="{45A6F290-D0C5-14C2-FB69-BD14CB5574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5399" b="1033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D08877-CBB2-0214-BBE5-40B411C1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 Light"/>
                <a:cs typeface="Calibri Light"/>
              </a:rPr>
              <a:t>Zakljucak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FEB55-34BB-79BE-CCD0-70A0C07AA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Sistemd, kao menadžer procesa, igra kljucnu ulogu u upravljanju Linux sistemom. Njegova arhitektura zasnovana na unts-ima, paralelizacija servisa, precizno upravljanje dependcy-ima i inovativne metode alokacije resursa redefinisali su način na koji se upravlja procesima. Iako je na svom putu naišao na mnoge debate i kritike, njegov  uticaj na efikasnost i stabilnost sistema je neosporiv. Unutrašnji rad sistemd-a kao menadžera procesa nastavlja da oblikuje tok savremenih Linux operativnih sistema, podstičući napredak i efikasnost u upravljanju procesima. </a:t>
            </a:r>
          </a:p>
        </p:txBody>
      </p:sp>
    </p:spTree>
    <p:extLst>
      <p:ext uri="{BB962C8B-B14F-4D97-AF65-F5344CB8AC3E}">
        <p14:creationId xmlns:p14="http://schemas.microsoft.com/office/powerpoint/2010/main" val="3035856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chnology 2020 Free Stock Photo - Public Domain Pictures">
            <a:extLst>
              <a:ext uri="{FF2B5EF4-FFF2-40B4-BE49-F238E27FC236}">
                <a16:creationId xmlns:a16="http://schemas.microsoft.com/office/drawing/2014/main" id="{8476B038-B298-D0FD-064A-EDA95225FF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8600" b="7130"/>
          <a:stretch/>
        </p:blipFill>
        <p:spPr>
          <a:xfrm>
            <a:off x="215173" y="-259966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E5FC03-A198-1DF1-CDA5-0E7F0C24E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0" y="965200"/>
            <a:ext cx="10261600" cy="3564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11500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Hvala </a:t>
            </a:r>
            <a:r>
              <a:rPr lang="en-US" sz="11500" dirty="0" err="1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na</a:t>
            </a:r>
            <a:r>
              <a:rPr lang="en-US" sz="11500" dirty="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 </a:t>
            </a:r>
            <a:r>
              <a:rPr lang="en-US" sz="11500" dirty="0" err="1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pažnji</a:t>
            </a:r>
            <a:endParaRPr lang="en-US" sz="11500" dirty="0" err="1">
              <a:ln w="22225">
                <a:solidFill>
                  <a:prstClr val="white"/>
                </a:solidFill>
                <a:miter lim="800000"/>
              </a:ln>
              <a:ea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3469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D2268A-D939-4E78-91B6-6C7E46406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ree Images : computer, technology, gadget, black, signage, code ...">
            <a:extLst>
              <a:ext uri="{FF2B5EF4-FFF2-40B4-BE49-F238E27FC236}">
                <a16:creationId xmlns:a16="http://schemas.microsoft.com/office/drawing/2014/main" id="{3DA446C3-7501-B860-99BB-6E8C21730F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84953F-5EAA-D73A-7D0A-4DD771C0D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853673"/>
            <a:ext cx="4023360" cy="5004794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ea typeface="Calibri Light"/>
                <a:cs typeface="Calibri Light"/>
              </a:rPr>
              <a:t>Sta je </a:t>
            </a:r>
            <a:r>
              <a:rPr lang="en-US" sz="5400" dirty="0" err="1">
                <a:solidFill>
                  <a:schemeClr val="bg1"/>
                </a:solidFill>
                <a:ea typeface="Calibri Light"/>
                <a:cs typeface="Calibri Light"/>
              </a:rPr>
              <a:t>Systemd</a:t>
            </a:r>
            <a:r>
              <a:rPr lang="en-US" sz="5400" dirty="0">
                <a:solidFill>
                  <a:schemeClr val="bg1"/>
                </a:solidFill>
                <a:ea typeface="Calibri Light"/>
                <a:cs typeface="Calibri Light"/>
              </a:rPr>
              <a:t> I </a:t>
            </a:r>
            <a:r>
              <a:rPr lang="en-US" sz="5400" dirty="0" err="1">
                <a:solidFill>
                  <a:schemeClr val="bg1"/>
                </a:solidFill>
                <a:ea typeface="Calibri Light"/>
                <a:cs typeface="Calibri Light"/>
              </a:rPr>
              <a:t>gde</a:t>
            </a:r>
            <a:r>
              <a:rPr lang="en-US" sz="5400" dirty="0">
                <a:solidFill>
                  <a:schemeClr val="bg1"/>
                </a:solidFill>
                <a:ea typeface="Calibri Light"/>
                <a:cs typeface="Calibri Light"/>
              </a:rPr>
              <a:t> se </a:t>
            </a:r>
            <a:r>
              <a:rPr lang="en-US" sz="5400" dirty="0" err="1">
                <a:solidFill>
                  <a:schemeClr val="bg1"/>
                </a:solidFill>
                <a:ea typeface="Calibri Light"/>
                <a:cs typeface="Calibri Light"/>
              </a:rPr>
              <a:t>koristi</a:t>
            </a:r>
            <a:r>
              <a:rPr lang="en-US" sz="5400" dirty="0">
                <a:solidFill>
                  <a:schemeClr val="bg1"/>
                </a:solidFill>
                <a:ea typeface="Calibri Light"/>
                <a:cs typeface="Calibri Light"/>
              </a:rPr>
              <a:t>?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5A1E8-CF93-FC7C-B5C6-B564B04F5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083" y="853673"/>
            <a:ext cx="5715000" cy="5004794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Systemd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je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sistemski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I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servisni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menadzer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za Linux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. On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sluzi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za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inicijalizaciju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samog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(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sto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ukljucuje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in boot-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ovanje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Linux kernel-a),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inicijalizaciju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sistemskih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procesa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kao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I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upravljanje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sistemskih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servisa.Systemd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je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tokom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godina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postao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"default"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softver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za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inicijalizaciju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na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mnogim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Linuxovim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distribucijama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,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kao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sto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Ubuntu,Red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Hat Enterprise ,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CentOS,Fedora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I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mnogi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drugi.Iako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jedne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strane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jako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popularan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I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veoma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prihvacen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od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strane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Linux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korisnika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,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Systemd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je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zapoceo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debatu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zbog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svog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ne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standardnog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pristupa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I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odstupanja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od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unix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filozofije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I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principa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malih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specijalizovanih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softver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paketa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.</a:t>
            </a:r>
          </a:p>
          <a:p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Systemdje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skraceno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od System Daemon (Daemon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procesi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linuix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procesi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koji se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izvrsavaju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u "background-u" bez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korisnicke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interakcije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.</a:t>
            </a:r>
          </a:p>
        </p:txBody>
      </p:sp>
      <p:sp>
        <p:nvSpPr>
          <p:cNvPr id="13" name="sketch box">
            <a:extLst>
              <a:ext uri="{FF2B5EF4-FFF2-40B4-BE49-F238E27FC236}">
                <a16:creationId xmlns:a16="http://schemas.microsoft.com/office/drawing/2014/main" id="{E0C43A58-225D-452D-8185-0D89D1EED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921" y="493776"/>
            <a:ext cx="6229604" cy="5722227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47625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339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Free Images : open, light, night, old, cityscape, reflection, space ...">
            <a:extLst>
              <a:ext uri="{FF2B5EF4-FFF2-40B4-BE49-F238E27FC236}">
                <a16:creationId xmlns:a16="http://schemas.microsoft.com/office/drawing/2014/main" id="{3F361DF9-9E25-0AE3-3DCD-D552DD54BF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028" b="1470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3CA6E1-99F8-9EA9-5A71-00A212EC3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 Light"/>
                <a:cs typeface="Calibri Light"/>
              </a:rPr>
              <a:t>Kljucne funkcije SystemD-a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23825-38FE-B25D-65B1-387C050018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err="1">
                <a:solidFill>
                  <a:srgbClr val="FFFFFF"/>
                </a:solidFill>
                <a:ea typeface="Calibri"/>
                <a:cs typeface="Calibri"/>
              </a:rPr>
              <a:t>Upravljanje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err="1">
                <a:solidFill>
                  <a:srgbClr val="FFFFFF"/>
                </a:solidFill>
                <a:ea typeface="Calibri"/>
                <a:cs typeface="Calibri"/>
              </a:rPr>
              <a:t>procesima</a:t>
            </a:r>
            <a:endParaRPr lang="en-US" sz="24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Dependency Management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Systemd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osigurava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da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svaki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servis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zapocne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radom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u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pravom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ternutku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osiguravajuci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time da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svaki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zahtev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individualmih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servisa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bude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zadovoljen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.</a:t>
            </a:r>
          </a:p>
          <a:p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Paralelizacija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servisa</a:t>
            </a:r>
            <a:endParaRPr lang="en-US" sz="24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2400" err="1">
                <a:solidFill>
                  <a:srgbClr val="FFFFFF"/>
                </a:solidFill>
                <a:ea typeface="Calibri"/>
                <a:cs typeface="Calibri"/>
              </a:rPr>
              <a:t>Upravljanje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err="1">
                <a:solidFill>
                  <a:srgbClr val="FFFFFF"/>
                </a:solidFill>
                <a:ea typeface="Calibri"/>
                <a:cs typeface="Calibri"/>
              </a:rPr>
              <a:t>resursima</a:t>
            </a:r>
            <a:endParaRPr lang="en-US" sz="2400" dirty="0" err="1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Logging-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Evidentiranje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sistmeskih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dogadjaja</a:t>
            </a:r>
            <a:endParaRPr lang="en-US" sz="24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Socket Activation</a:t>
            </a:r>
          </a:p>
          <a:p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Target units </a:t>
            </a:r>
          </a:p>
          <a:p>
            <a:endParaRPr lang="en-US" sz="2400" dirty="0">
              <a:solidFill>
                <a:srgbClr val="FFFFFF"/>
              </a:solidFill>
              <a:ea typeface="Calibri"/>
              <a:cs typeface="Calibri"/>
            </a:endParaRPr>
          </a:p>
          <a:p>
            <a:endParaRPr lang="en-US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3296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screen&#10;&#10;Description automatically generated">
            <a:extLst>
              <a:ext uri="{FF2B5EF4-FFF2-40B4-BE49-F238E27FC236}">
                <a16:creationId xmlns:a16="http://schemas.microsoft.com/office/drawing/2014/main" id="{E149F22C-0C16-F2AB-0AD6-8C81592AB5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444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48E277-50A6-03C3-48A9-798193180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 Light"/>
                <a:cs typeface="Calibri Light"/>
              </a:rPr>
              <a:t>Kako radi?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92E7A-9448-A3CF-9D33-CB436145D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Arhitektura systemd-a I dizajn su manifestacija principa koji daju prioritet modularnosti i fleksibilnosti. U centru njegove arhitekture su „units“, diskretni entiteti koji obuhvataju različite sistemske elemente, od kojih je svaki predstavljen konfiguracionim fajlom koji se pridržava standardizovanog formata.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4A30E1-D4AA-3AF2-B2F6-816C8EC0453C}"/>
              </a:ext>
            </a:extLst>
          </p:cNvPr>
          <p:cNvSpPr txBox="1"/>
          <p:nvPr/>
        </p:nvSpPr>
        <p:spPr>
          <a:xfrm>
            <a:off x="9718246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09197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screen shot of a computer&#10;&#10;Description automatically generated">
            <a:extLst>
              <a:ext uri="{FF2B5EF4-FFF2-40B4-BE49-F238E27FC236}">
                <a16:creationId xmlns:a16="http://schemas.microsoft.com/office/drawing/2014/main" id="{ABD5D336-0E35-919B-D837-7F95A35E8D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7378" b="2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1DF594-80A3-6E60-EB91-358E01658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671570"/>
            <a:ext cx="5155261" cy="4072044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 Light"/>
                <a:cs typeface="Calibri Light"/>
              </a:rPr>
              <a:t>SystemD Units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E44C3-DE41-1912-0374-0B235E65F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5986" y="1671566"/>
            <a:ext cx="5170861" cy="40720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rgbClr val="FFFFFF"/>
              </a:solidFill>
              <a:ea typeface="Calibri" panose="020F0502020204030204"/>
              <a:cs typeface="Calibri" panose="020F0502020204030204"/>
            </a:endParaRPr>
          </a:p>
          <a:p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Jedinice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služe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kao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osnovni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gradivni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blokovi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unutar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sistemd-ove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strukture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upravljanje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procesima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. Oni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obuhvataju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različite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sistemske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entitete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, u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rasponu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od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usluga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  do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uređaja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.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Datoteke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jedinica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su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pazljivo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kreirane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 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konfiguracione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datoteke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koje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se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kategorišu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u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različite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tipove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, od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kojih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je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svaka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napravljena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za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specifične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uloge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,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kao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što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su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service units za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upravljanje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servisima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000" dirty="0">
                <a:solidFill>
                  <a:srgbClr val="FFFFFF"/>
                </a:solidFill>
                <a:ea typeface="+mn-lt"/>
                <a:cs typeface="+mn-lt"/>
              </a:rPr>
              <a:t>socket units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000" err="1">
                <a:solidFill>
                  <a:srgbClr val="FFFFFF"/>
                </a:solidFill>
                <a:ea typeface="Calibri"/>
                <a:cs typeface="Calibri"/>
              </a:rPr>
              <a:t>kao</a:t>
            </a:r>
            <a:r>
              <a:rPr lang="en-US" sz="2000" dirty="0">
                <a:solidFill>
                  <a:srgbClr val="FFFFFF"/>
                </a:solidFill>
                <a:ea typeface="Calibri"/>
                <a:cs typeface="Calibri"/>
              </a:rPr>
              <a:t> I units for defining system states.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77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Matrix Free Stock Photo - Public Domain Pictures">
            <a:extLst>
              <a:ext uri="{FF2B5EF4-FFF2-40B4-BE49-F238E27FC236}">
                <a16:creationId xmlns:a16="http://schemas.microsoft.com/office/drawing/2014/main" id="{688FB871-1693-B287-0AAF-4728ECA22E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64B81C-C112-892C-036B-E125BEAB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 Light"/>
                <a:cs typeface="Calibri Light"/>
              </a:rPr>
              <a:t>Service Units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DCD8E-C877-33B0-5D77-2C56BF070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Servisne jedinice predstavljaju kamen temeljac Sistemd-ovog sposobnosti upravljanja procesima. Servisna jedinica deluje kao nacrt, koji opisuje kako servis treba da se inicijalizuje, zaustavi, ponovo pokrene i održava. Opremljene sa "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dependency specifications</a:t>
            </a:r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", servisne jedinice osiguravaju sekvencijalno pokretanje servisa da bi održale red i sprečile nestabilnosti.</a:t>
            </a:r>
          </a:p>
        </p:txBody>
      </p:sp>
    </p:spTree>
    <p:extLst>
      <p:ext uri="{BB962C8B-B14F-4D97-AF65-F5344CB8AC3E}">
        <p14:creationId xmlns:p14="http://schemas.microsoft.com/office/powerpoint/2010/main" val="38637869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ackground Circuit Grey · Free image on Pixabay">
            <a:extLst>
              <a:ext uri="{FF2B5EF4-FFF2-40B4-BE49-F238E27FC236}">
                <a16:creationId xmlns:a16="http://schemas.microsoft.com/office/drawing/2014/main" id="{835642F2-0ED1-D8BD-0FC8-B6F2E0D09A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5D6818-473D-BBE9-D612-18A084EC2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 Light"/>
                <a:cs typeface="Calibri Light"/>
              </a:rPr>
              <a:t>Systemd Service Manager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EF1B3-278A-A24A-DC1C-B9AB22242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Figurativno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srce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sistemd-ovog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upravljanja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procesima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kuca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u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okviru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menadžera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servisa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, koji se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obično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naziva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"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init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"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proces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.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Tokom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pokretanja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sistema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,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menadžer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servisa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secira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unit files da bi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konstruktovao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složenu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mrežu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depency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-a,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formirajući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„</a:t>
            </a:r>
            <a:r>
              <a:rPr lang="en-US" sz="2400" dirty="0">
                <a:ea typeface="+mn-lt"/>
                <a:cs typeface="+mn-lt"/>
              </a:rPr>
              <a:t>dependency graph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“.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Ovaj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grafikon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uredjuje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optimalnu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sekvencu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za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inicijalizaciju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servisa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.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Inovativno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paralelno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izvršavanje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nezavisnih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usluga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značajno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skraćuje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vreme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pokretanja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.
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Menadžer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usluga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proširuje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svoj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uticaj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I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na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alokaciju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resursa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,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koristeći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kontrolne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grupe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(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cgroups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) za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raspodelu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sistemskih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resursa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za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usluge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.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Cgroups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obezbeđuju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pravilnu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distribuciju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resursa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,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poboljšavaju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bezbednost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izolovanjem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usluga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jedne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od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drugih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i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na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kraju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sprečavaju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konflikte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oko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400" dirty="0" err="1">
                <a:solidFill>
                  <a:srgbClr val="FFFFFF"/>
                </a:solidFill>
                <a:ea typeface="Calibri"/>
                <a:cs typeface="Calibri"/>
              </a:rPr>
              <a:t>resursa</a:t>
            </a:r>
            <a:r>
              <a:rPr lang="en-US" sz="2400" dirty="0">
                <a:solidFill>
                  <a:srgbClr val="FFFFFF"/>
                </a:solidFill>
                <a:ea typeface="Calibri"/>
                <a:cs typeface="Calibri"/>
              </a:rPr>
              <a:t>.</a:t>
            </a:r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789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Free photo: Electronics, Integrated Circuit - Free Image on Pixabay ...">
            <a:extLst>
              <a:ext uri="{FF2B5EF4-FFF2-40B4-BE49-F238E27FC236}">
                <a16:creationId xmlns:a16="http://schemas.microsoft.com/office/drawing/2014/main" id="{6E8AC650-7C46-03DE-5DBC-1136E042C8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0259" b="115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DA522A-ED6A-3609-37D2-776A04550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Calibri Light"/>
                <a:cs typeface="Calibri Light"/>
              </a:rPr>
              <a:t>Mehanizmi kontrole procesa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5ADB8-F0A2-3166-0EA2-78BC7E408F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Sistemd-ovi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mehanizmi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kontrole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procesa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obuhvataju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niz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funkcionalnosti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koje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zadovoljavaju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različite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potrebe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upravljanja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procesima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.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Ugrađeni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supervizor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procesa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konstanto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 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prati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status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procesa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,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automatski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intervenišući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da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ponovo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pokrene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otkazane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usluge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ili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usluge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koje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ne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reaguju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.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Ovaj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unutrašnji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nadzor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povećava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stabilnost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sistema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tako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što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brzo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otklanja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probleme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u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procesima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.
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Sistemd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uvodi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koncept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 Socket Activation-a,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gde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se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usluge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pokreću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na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zahtev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kao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odgovor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na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dolazne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podatke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na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unapred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definisanom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socket-u. Ova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prilagodljiva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strategija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optimizuje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potrošnju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resursa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aktiviranjem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usluga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samo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kada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je to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neophodno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,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čime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se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čuvaju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memorija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</a:t>
            </a:r>
            <a:r>
              <a:rPr lang="en-US" sz="2600" dirty="0" err="1">
                <a:solidFill>
                  <a:srgbClr val="FFFFFF"/>
                </a:solidFill>
                <a:ea typeface="Calibri"/>
                <a:cs typeface="Calibri"/>
              </a:rPr>
              <a:t>ciklusi</a:t>
            </a:r>
            <a:r>
              <a:rPr lang="en-US" sz="2600" dirty="0">
                <a:solidFill>
                  <a:srgbClr val="FFFFFF"/>
                </a:solidFill>
                <a:ea typeface="Calibri"/>
                <a:cs typeface="Calibri"/>
              </a:rPr>
              <a:t> CPU-a.</a:t>
            </a:r>
            <a:endParaRPr lang="en-US" sz="2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56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ircuit board in the shape of a brain&#10;&#10;Description automatically generated">
            <a:extLst>
              <a:ext uri="{FF2B5EF4-FFF2-40B4-BE49-F238E27FC236}">
                <a16:creationId xmlns:a16="http://schemas.microsoft.com/office/drawing/2014/main" id="{2A6F21DB-3631-2E5C-C550-E2DC764D9A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969" b="1471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057376-B86C-3D7F-B7D8-2647CBF32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600">
                <a:solidFill>
                  <a:schemeClr val="bg1"/>
                </a:solidFill>
                <a:ea typeface="Calibri Light"/>
                <a:cs typeface="Calibri Light"/>
              </a:rPr>
              <a:t>Kritike Sistemd-a kao menadžera procesa</a:t>
            </a:r>
            <a:endParaRPr lang="en-US" sz="4600">
              <a:solidFill>
                <a:schemeClr val="bg1"/>
              </a:solidFill>
            </a:endParaRP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EC5EF-519D-EEAA-0D0E-AE3F23F7B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Monolitna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struktura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: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Kritičari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tvrde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da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sistemd-ov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sveobuhvatni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pristup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odstupa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od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Unixove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filozofije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modularnih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,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specijalizovanih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funkcija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(tools). </a:t>
            </a:r>
            <a:endParaRPr lang="en-US">
              <a:solidFill>
                <a:schemeClr val="bg1"/>
              </a:solidFill>
            </a:endParaRPr>
          </a:p>
          <a:p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Složenost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: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Višeslojni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skup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funkcija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sistemd-anas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tera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na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zabrinutost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zbog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složenosti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,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potencijalno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ugrožavajući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stabilnost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bezbednost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.
</a:t>
            </a:r>
            <a:endParaRPr lang="en-US" sz="2200" dirty="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sz="2200" dirty="0">
                <a:solidFill>
                  <a:schemeClr val="bg1"/>
                </a:solidFill>
                <a:ea typeface="+mn-lt"/>
                <a:cs typeface="+mn-lt"/>
              </a:rPr>
              <a:t>Single Point of Failure: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Kako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mnogi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procesi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 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zavise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od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Systemd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-a u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slucaju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njegovog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otkaza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I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mnogi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drugi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procesi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bice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onemoguceni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na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dirty="0" err="1">
                <a:solidFill>
                  <a:schemeClr val="bg1"/>
                </a:solidFill>
                <a:ea typeface="Calibri"/>
                <a:cs typeface="Calibri"/>
              </a:rPr>
              <a:t>sistemu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.
</a:t>
            </a:r>
          </a:p>
          <a:p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Podeljena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misljenja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: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usvajanje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sistemd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-a je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izazvalo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burne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diskusije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unutar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Linux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zajednice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,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odražavajući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različita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gledišta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o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dizajnu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softvera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i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upravljanju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 </a:t>
            </a:r>
            <a:r>
              <a:rPr lang="en-US" sz="2200" err="1">
                <a:solidFill>
                  <a:schemeClr val="bg1"/>
                </a:solidFill>
                <a:ea typeface="Calibri"/>
                <a:cs typeface="Calibri"/>
              </a:rPr>
              <a:t>sistemom</a:t>
            </a:r>
            <a:r>
              <a:rPr lang="en-US" sz="2200" dirty="0">
                <a:solidFill>
                  <a:schemeClr val="bg1"/>
                </a:solidFill>
                <a:ea typeface="Calibri"/>
                <a:cs typeface="Calibri"/>
              </a:rPr>
              <a:t>.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74B1D5-D75C-3CF8-E6A2-9569AA9ABDFF}"/>
              </a:ext>
            </a:extLst>
          </p:cNvPr>
          <p:cNvSpPr txBox="1"/>
          <p:nvPr/>
        </p:nvSpPr>
        <p:spPr>
          <a:xfrm>
            <a:off x="9718245" y="6657945"/>
            <a:ext cx="2473754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4048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14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Primena Systemd Softverskog paketa u ulozi menadzera servisa</vt:lpstr>
      <vt:lpstr>Sta je Systemd I gde se koristi?</vt:lpstr>
      <vt:lpstr>Kljucne funkcije SystemD-a</vt:lpstr>
      <vt:lpstr>Kako radi?</vt:lpstr>
      <vt:lpstr>SystemD Units</vt:lpstr>
      <vt:lpstr>Service Units</vt:lpstr>
      <vt:lpstr>Systemd Service Manager</vt:lpstr>
      <vt:lpstr>Mehanizmi kontrole procesa</vt:lpstr>
      <vt:lpstr>Kritike Sistemd-a kao menadžera procesa</vt:lpstr>
      <vt:lpstr>Kljucne Komande Systmed-a</vt:lpstr>
      <vt:lpstr>PowerPoint Presentation</vt:lpstr>
      <vt:lpstr>PowerPoint Presentation</vt:lpstr>
      <vt:lpstr>Zakljucak</vt:lpstr>
      <vt:lpstr>Hvala na pažnji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603</cp:revision>
  <dcterms:created xsi:type="dcterms:W3CDTF">2023-09-03T20:56:56Z</dcterms:created>
  <dcterms:modified xsi:type="dcterms:W3CDTF">2023-09-03T23:59:28Z</dcterms:modified>
</cp:coreProperties>
</file>

<file path=docProps/thumbnail.jpeg>
</file>